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72" r:id="rId3"/>
    <p:sldId id="273" r:id="rId4"/>
    <p:sldId id="271" r:id="rId5"/>
    <p:sldId id="257" r:id="rId6"/>
    <p:sldId id="258" r:id="rId7"/>
    <p:sldId id="260" r:id="rId8"/>
    <p:sldId id="259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34" autoAdjust="0"/>
    <p:restoredTop sz="94660"/>
  </p:normalViewPr>
  <p:slideViewPr>
    <p:cSldViewPr snapToGrid="0">
      <p:cViewPr varScale="1">
        <p:scale>
          <a:sx n="78" d="100"/>
          <a:sy n="78" d="100"/>
        </p:scale>
        <p:origin x="730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1B73AC-7A82-4C72-BC50-C7AB3B315978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EDF535-9148-466D-B6E9-93F207D02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48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ng-you.info/zh-tw/damnoen-saduak-floating-market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在秋季的時候會有</a:t>
            </a:r>
            <a:r>
              <a:rPr lang="en-US" altLang="zh-CN" dirty="0"/>
              <a:t>10</a:t>
            </a:r>
            <a:r>
              <a:rPr lang="zh-CN" altLang="en-US" dirty="0"/>
              <a:t>多種草花綻放出來，一年四季都有不同的設施可以玩。是屬於一個很放鬆的地方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DF535-9148-466D-B6E9-93F207D020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641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606060"/>
                </a:solidFill>
                <a:effectLst/>
                <a:latin typeface="-apple-system"/>
              </a:rPr>
              <a:t>四方水上市場會比</a:t>
            </a:r>
            <a:r>
              <a:rPr lang="zh-TW" altLang="en-US" b="0" i="0" dirty="0">
                <a:solidFill>
                  <a:srgbClr val="606060"/>
                </a:solidFill>
                <a:effectLst/>
                <a:latin typeface="-apple-system"/>
              </a:rPr>
              <a:t>「</a:t>
            </a:r>
            <a:r>
              <a:rPr lang="zh-TW" altLang="en-US" b="0" i="0" u="sng" dirty="0">
                <a:solidFill>
                  <a:srgbClr val="6779BA"/>
                </a:solidFill>
                <a:effectLst/>
                <a:latin typeface="-apple-system"/>
                <a:hlinkClick r:id="rId3"/>
              </a:rPr>
              <a:t>丹能莎朵水上市場</a:t>
            </a:r>
            <a:r>
              <a:rPr lang="zh-TW" altLang="en-US" b="0" i="0" dirty="0">
                <a:solidFill>
                  <a:srgbClr val="606060"/>
                </a:solidFill>
                <a:effectLst/>
                <a:latin typeface="-apple-system"/>
              </a:rPr>
              <a:t>」</a:t>
            </a:r>
            <a:r>
              <a:rPr lang="zh-CN" altLang="en-US" b="0" i="0" dirty="0">
                <a:solidFill>
                  <a:srgbClr val="606060"/>
                </a:solidFill>
                <a:effectLst/>
                <a:latin typeface="-apple-system"/>
              </a:rPr>
              <a:t>沒那麽多觀光客也很好拍照，他是一個比較有規劃的市場，整體來講是相對乾净舒適的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DF535-9148-466D-B6E9-93F207D020D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628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DF535-9148-466D-B6E9-93F207D020D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11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1385B-C036-C8DD-E0C7-DB58CDBBEB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ECE382-2301-196E-BD62-732E92B83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D102B-033B-7107-C5A9-5BB6CE04E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2C91D-0986-44BF-8342-C4C9537DB8D4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DA33F-3661-D0F8-7A38-5D3F7ACAE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A8630-7185-5DBF-CFB6-F36D0C3F1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8853-2E9E-4B0D-885B-5A3AEC399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709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3D5DD-7D45-93D5-61F4-07853EEF6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E10BFD-D3A4-C7D1-B868-E8546B673C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A4D7A-33EA-9A46-3267-1D93FA2C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2C91D-0986-44BF-8342-C4C9537DB8D4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E2096-5242-C5BA-8FDD-4E794B2EF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9D354-61FE-C829-B334-E643709A9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8853-2E9E-4B0D-885B-5A3AEC399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212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39848E-E170-29AD-F127-97FB6CA69B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C7CA11-50C2-4B3B-9261-1E45AFA08D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791D7-C0C8-6DE6-DB7E-00CEFCAF1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2C91D-0986-44BF-8342-C4C9537DB8D4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CB467-8DF1-05E4-B2A9-0CDF1BF51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6EC5A-B0AB-F497-AC23-6A5DB10CD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8853-2E9E-4B0D-885B-5A3AEC399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22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6E283-2C75-1A31-E19C-CAC947679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79097-CA42-11F4-DE31-E48875497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5E0BC-D279-8F98-8280-690E4B808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2C91D-0986-44BF-8342-C4C9537DB8D4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2106E-4F41-3776-9C4C-60F493B2B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81620-F5D7-372B-F7C9-42C1C0550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8853-2E9E-4B0D-885B-5A3AEC399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333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FB351-8AF4-80A6-1567-B8647C534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45CB07-C829-AFB3-B56B-89D0CCBBD0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6C1FB-D22E-1615-3F79-D73BE2848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2C91D-0986-44BF-8342-C4C9537DB8D4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4BB82-4EB9-D50A-49A2-60BC2E744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47EF75-C39B-7E8C-4786-AF9BB827B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8853-2E9E-4B0D-885B-5A3AEC399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97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BF2E-5285-534D-96C9-00B401547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5A3D1-2ACC-D330-2CE8-E7D135687A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5FAC83-EAFD-0514-58D1-E4D956991C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EB75F2-11F3-35B1-A074-D27BF8279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2C91D-0986-44BF-8342-C4C9537DB8D4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ED243-B9E1-6A60-0FAF-AAFC9C64E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3FD282-2952-105B-0438-38B965A0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8853-2E9E-4B0D-885B-5A3AEC399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36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B8623-CD3F-DDBD-8EF2-4F2819C3C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C0EAC4-ADF6-1BAD-26E0-C4FD1F855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689799-F433-B4EE-5093-69B4A8C3E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C86D5C-519A-21EE-4D6E-B83BAA717C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AB93FE-83B1-C0EA-BF06-32D1F69FFD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AF6CDE-E2C1-8B38-D3BB-35B4BE737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2C91D-0986-44BF-8342-C4C9537DB8D4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852745-0D52-EFFB-CB72-E77AFFEC4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6A87DD-D6EF-FC80-AEF7-08C1F2DD5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8853-2E9E-4B0D-885B-5A3AEC399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783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3853B-DFAA-71F7-CEE2-59C7B3B80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5038BE-5CE2-7402-DF1B-0A4587D0E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2C91D-0986-44BF-8342-C4C9537DB8D4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CFF9F3-BD47-A95E-0D69-5E5040C5B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E74998-D795-7D37-22CB-B98983285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8853-2E9E-4B0D-885B-5A3AEC399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857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81AF74-D7BE-6E92-4245-2050AA04E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2C91D-0986-44BF-8342-C4C9537DB8D4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798C1E-5310-3D1C-CB74-F90A17545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4CD8E-A5F3-8712-20EE-9B426EE64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8853-2E9E-4B0D-885B-5A3AEC399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739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1E1B2-4E32-48AA-D546-3FDD35E40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FF484-9CEF-9D13-91DB-7A6202081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641149-A1B1-0D02-CDDC-45477869D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E879B-5C50-6FFB-1D03-249F988B0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2C91D-0986-44BF-8342-C4C9537DB8D4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0190EC-9333-AAD9-4B41-3F38766DC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6DA2CE-1C68-A35C-1B3C-52E9B409D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8853-2E9E-4B0D-885B-5A3AEC399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80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33DC8-4014-80F1-B899-5A5090E32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FB5605-0D69-467F-FA9D-5D80166BFE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97DD90-9A54-8C08-E205-DCB4A0EC50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4DFE57-C091-9BA5-16F9-1E7E165A8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2C91D-0986-44BF-8342-C4C9537DB8D4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3214E5-F7EE-42C5-1AC1-1CC373CE1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79AE7D-A788-1217-AFA7-A1E0D7CB3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8853-2E9E-4B0D-885B-5A3AEC399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04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78BD09-7605-584D-E245-E8648BFBD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3384CE-F593-EB53-84DF-5BFC0EC3D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A5B40-8998-378D-321C-3423E5C26D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2C91D-0986-44BF-8342-C4C9537DB8D4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E99EB-BE62-AB0B-E042-46BD92C302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19DC5-C028-B4A9-F5D8-26383ABD61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08853-2E9E-4B0D-885B-5A3AEC399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466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3">
            <a:extLst>
              <a:ext uri="{FF2B5EF4-FFF2-40B4-BE49-F238E27FC236}">
                <a16:creationId xmlns:a16="http://schemas.microsoft.com/office/drawing/2014/main" id="{3FA633E5-6AC6-73AF-8FE3-0A4A42559F94}"/>
              </a:ext>
            </a:extLst>
          </p:cNvPr>
          <p:cNvSpPr/>
          <p:nvPr/>
        </p:nvSpPr>
        <p:spPr>
          <a:xfrm>
            <a:off x="838576" y="1138832"/>
            <a:ext cx="10526110" cy="919974"/>
          </a:xfrm>
          <a:custGeom>
            <a:avLst/>
            <a:gdLst>
              <a:gd name="connsiteX0" fmla="*/ 0 w 10567851"/>
              <a:gd name="connsiteY0" fmla="*/ 0 h 679269"/>
              <a:gd name="connsiteX1" fmla="*/ 10567851 w 10567851"/>
              <a:gd name="connsiteY1" fmla="*/ 0 h 679269"/>
              <a:gd name="connsiteX2" fmla="*/ 10567851 w 10567851"/>
              <a:gd name="connsiteY2" fmla="*/ 679269 h 679269"/>
              <a:gd name="connsiteX3" fmla="*/ 0 w 10567851"/>
              <a:gd name="connsiteY3" fmla="*/ 679269 h 679269"/>
              <a:gd name="connsiteX4" fmla="*/ 0 w 10567851"/>
              <a:gd name="connsiteY4" fmla="*/ 0 h 679269"/>
              <a:gd name="connsiteX0" fmla="*/ 0 w 10567851"/>
              <a:gd name="connsiteY0" fmla="*/ 0 h 679269"/>
              <a:gd name="connsiteX1" fmla="*/ 10567851 w 10567851"/>
              <a:gd name="connsiteY1" fmla="*/ 0 h 679269"/>
              <a:gd name="connsiteX2" fmla="*/ 10567851 w 10567851"/>
              <a:gd name="connsiteY2" fmla="*/ 679269 h 679269"/>
              <a:gd name="connsiteX3" fmla="*/ 470263 w 10567851"/>
              <a:gd name="connsiteY3" fmla="*/ 326572 h 679269"/>
              <a:gd name="connsiteX4" fmla="*/ 0 w 10567851"/>
              <a:gd name="connsiteY4" fmla="*/ 0 h 679269"/>
              <a:gd name="connsiteX0" fmla="*/ 0 w 10567851"/>
              <a:gd name="connsiteY0" fmla="*/ 0 h 679269"/>
              <a:gd name="connsiteX1" fmla="*/ 10567851 w 10567851"/>
              <a:gd name="connsiteY1" fmla="*/ 0 h 679269"/>
              <a:gd name="connsiteX2" fmla="*/ 10567851 w 10567851"/>
              <a:gd name="connsiteY2" fmla="*/ 679269 h 679269"/>
              <a:gd name="connsiteX3" fmla="*/ 4572000 w 10567851"/>
              <a:gd name="connsiteY3" fmla="*/ 470263 h 679269"/>
              <a:gd name="connsiteX4" fmla="*/ 470263 w 10567851"/>
              <a:gd name="connsiteY4" fmla="*/ 326572 h 679269"/>
              <a:gd name="connsiteX5" fmla="*/ 0 w 10567851"/>
              <a:gd name="connsiteY5" fmla="*/ 0 h 679269"/>
              <a:gd name="connsiteX0" fmla="*/ 0 w 10567851"/>
              <a:gd name="connsiteY0" fmla="*/ 0 h 1052345"/>
              <a:gd name="connsiteX1" fmla="*/ 10567851 w 10567851"/>
              <a:gd name="connsiteY1" fmla="*/ 0 h 1052345"/>
              <a:gd name="connsiteX2" fmla="*/ 10567851 w 10567851"/>
              <a:gd name="connsiteY2" fmla="*/ 679269 h 1052345"/>
              <a:gd name="connsiteX3" fmla="*/ 4558937 w 10567851"/>
              <a:gd name="connsiteY3" fmla="*/ 1045029 h 1052345"/>
              <a:gd name="connsiteX4" fmla="*/ 4572000 w 10567851"/>
              <a:gd name="connsiteY4" fmla="*/ 470263 h 1052345"/>
              <a:gd name="connsiteX5" fmla="*/ 470263 w 10567851"/>
              <a:gd name="connsiteY5" fmla="*/ 326572 h 1052345"/>
              <a:gd name="connsiteX6" fmla="*/ 0 w 10567851"/>
              <a:gd name="connsiteY6" fmla="*/ 0 h 1052345"/>
              <a:gd name="connsiteX0" fmla="*/ 0 w 10567851"/>
              <a:gd name="connsiteY0" fmla="*/ 0 h 1052345"/>
              <a:gd name="connsiteX1" fmla="*/ 10567851 w 10567851"/>
              <a:gd name="connsiteY1" fmla="*/ 0 h 1052345"/>
              <a:gd name="connsiteX2" fmla="*/ 10567851 w 10567851"/>
              <a:gd name="connsiteY2" fmla="*/ 679269 h 1052345"/>
              <a:gd name="connsiteX3" fmla="*/ 4558937 w 10567851"/>
              <a:gd name="connsiteY3" fmla="*/ 1045029 h 1052345"/>
              <a:gd name="connsiteX4" fmla="*/ 1175657 w 10567851"/>
              <a:gd name="connsiteY4" fmla="*/ 248195 h 1052345"/>
              <a:gd name="connsiteX5" fmla="*/ 470263 w 10567851"/>
              <a:gd name="connsiteY5" fmla="*/ 326572 h 1052345"/>
              <a:gd name="connsiteX6" fmla="*/ 0 w 10567851"/>
              <a:gd name="connsiteY6" fmla="*/ 0 h 1052345"/>
              <a:gd name="connsiteX0" fmla="*/ 0 w 10567851"/>
              <a:gd name="connsiteY0" fmla="*/ 0 h 679269"/>
              <a:gd name="connsiteX1" fmla="*/ 10567851 w 10567851"/>
              <a:gd name="connsiteY1" fmla="*/ 0 h 679269"/>
              <a:gd name="connsiteX2" fmla="*/ 10567851 w 10567851"/>
              <a:gd name="connsiteY2" fmla="*/ 679269 h 679269"/>
              <a:gd name="connsiteX3" fmla="*/ 535577 w 10567851"/>
              <a:gd name="connsiteY3" fmla="*/ 496389 h 679269"/>
              <a:gd name="connsiteX4" fmla="*/ 1175657 w 10567851"/>
              <a:gd name="connsiteY4" fmla="*/ 248195 h 679269"/>
              <a:gd name="connsiteX5" fmla="*/ 470263 w 10567851"/>
              <a:gd name="connsiteY5" fmla="*/ 326572 h 679269"/>
              <a:gd name="connsiteX6" fmla="*/ 0 w 10567851"/>
              <a:gd name="connsiteY6" fmla="*/ 0 h 679269"/>
              <a:gd name="connsiteX0" fmla="*/ 0 w 10567851"/>
              <a:gd name="connsiteY0" fmla="*/ 0 h 710787"/>
              <a:gd name="connsiteX1" fmla="*/ 10567851 w 10567851"/>
              <a:gd name="connsiteY1" fmla="*/ 0 h 710787"/>
              <a:gd name="connsiteX2" fmla="*/ 10567851 w 10567851"/>
              <a:gd name="connsiteY2" fmla="*/ 679269 h 710787"/>
              <a:gd name="connsiteX3" fmla="*/ 4180114 w 10567851"/>
              <a:gd name="connsiteY3" fmla="*/ 587829 h 710787"/>
              <a:gd name="connsiteX4" fmla="*/ 535577 w 10567851"/>
              <a:gd name="connsiteY4" fmla="*/ 496389 h 710787"/>
              <a:gd name="connsiteX5" fmla="*/ 1175657 w 10567851"/>
              <a:gd name="connsiteY5" fmla="*/ 248195 h 710787"/>
              <a:gd name="connsiteX6" fmla="*/ 470263 w 10567851"/>
              <a:gd name="connsiteY6" fmla="*/ 326572 h 710787"/>
              <a:gd name="connsiteX7" fmla="*/ 0 w 10567851"/>
              <a:gd name="connsiteY7" fmla="*/ 0 h 710787"/>
              <a:gd name="connsiteX0" fmla="*/ 0 w 10567851"/>
              <a:gd name="connsiteY0" fmla="*/ 0 h 724528"/>
              <a:gd name="connsiteX1" fmla="*/ 10567851 w 10567851"/>
              <a:gd name="connsiteY1" fmla="*/ 0 h 724528"/>
              <a:gd name="connsiteX2" fmla="*/ 10567851 w 10567851"/>
              <a:gd name="connsiteY2" fmla="*/ 679269 h 724528"/>
              <a:gd name="connsiteX3" fmla="*/ 6557554 w 10567851"/>
              <a:gd name="connsiteY3" fmla="*/ 653143 h 724528"/>
              <a:gd name="connsiteX4" fmla="*/ 4180114 w 10567851"/>
              <a:gd name="connsiteY4" fmla="*/ 587829 h 724528"/>
              <a:gd name="connsiteX5" fmla="*/ 535577 w 10567851"/>
              <a:gd name="connsiteY5" fmla="*/ 496389 h 724528"/>
              <a:gd name="connsiteX6" fmla="*/ 1175657 w 10567851"/>
              <a:gd name="connsiteY6" fmla="*/ 248195 h 724528"/>
              <a:gd name="connsiteX7" fmla="*/ 470263 w 10567851"/>
              <a:gd name="connsiteY7" fmla="*/ 326572 h 724528"/>
              <a:gd name="connsiteX8" fmla="*/ 0 w 10567851"/>
              <a:gd name="connsiteY8" fmla="*/ 0 h 724528"/>
              <a:gd name="connsiteX0" fmla="*/ 0 w 10567851"/>
              <a:gd name="connsiteY0" fmla="*/ 0 h 744583"/>
              <a:gd name="connsiteX1" fmla="*/ 10567851 w 10567851"/>
              <a:gd name="connsiteY1" fmla="*/ 0 h 744583"/>
              <a:gd name="connsiteX2" fmla="*/ 10567851 w 10567851"/>
              <a:gd name="connsiteY2" fmla="*/ 679269 h 744583"/>
              <a:gd name="connsiteX3" fmla="*/ 6557554 w 10567851"/>
              <a:gd name="connsiteY3" fmla="*/ 653143 h 744583"/>
              <a:gd name="connsiteX4" fmla="*/ 1071154 w 10567851"/>
              <a:gd name="connsiteY4" fmla="*/ 744583 h 744583"/>
              <a:gd name="connsiteX5" fmla="*/ 535577 w 10567851"/>
              <a:gd name="connsiteY5" fmla="*/ 496389 h 744583"/>
              <a:gd name="connsiteX6" fmla="*/ 1175657 w 10567851"/>
              <a:gd name="connsiteY6" fmla="*/ 248195 h 744583"/>
              <a:gd name="connsiteX7" fmla="*/ 470263 w 10567851"/>
              <a:gd name="connsiteY7" fmla="*/ 326572 h 744583"/>
              <a:gd name="connsiteX8" fmla="*/ 0 w 10567851"/>
              <a:gd name="connsiteY8" fmla="*/ 0 h 744583"/>
              <a:gd name="connsiteX0" fmla="*/ 0 w 10567851"/>
              <a:gd name="connsiteY0" fmla="*/ 0 h 744583"/>
              <a:gd name="connsiteX1" fmla="*/ 10567851 w 10567851"/>
              <a:gd name="connsiteY1" fmla="*/ 0 h 744583"/>
              <a:gd name="connsiteX2" fmla="*/ 10567851 w 10567851"/>
              <a:gd name="connsiteY2" fmla="*/ 679269 h 744583"/>
              <a:gd name="connsiteX3" fmla="*/ 2769325 w 10567851"/>
              <a:gd name="connsiteY3" fmla="*/ 561703 h 744583"/>
              <a:gd name="connsiteX4" fmla="*/ 1071154 w 10567851"/>
              <a:gd name="connsiteY4" fmla="*/ 744583 h 744583"/>
              <a:gd name="connsiteX5" fmla="*/ 535577 w 10567851"/>
              <a:gd name="connsiteY5" fmla="*/ 496389 h 744583"/>
              <a:gd name="connsiteX6" fmla="*/ 1175657 w 10567851"/>
              <a:gd name="connsiteY6" fmla="*/ 248195 h 744583"/>
              <a:gd name="connsiteX7" fmla="*/ 470263 w 10567851"/>
              <a:gd name="connsiteY7" fmla="*/ 326572 h 744583"/>
              <a:gd name="connsiteX8" fmla="*/ 0 w 10567851"/>
              <a:gd name="connsiteY8" fmla="*/ 0 h 744583"/>
              <a:gd name="connsiteX0" fmla="*/ 0 w 10567851"/>
              <a:gd name="connsiteY0" fmla="*/ 0 h 744583"/>
              <a:gd name="connsiteX1" fmla="*/ 10567851 w 10567851"/>
              <a:gd name="connsiteY1" fmla="*/ 0 h 744583"/>
              <a:gd name="connsiteX2" fmla="*/ 10567851 w 10567851"/>
              <a:gd name="connsiteY2" fmla="*/ 679269 h 744583"/>
              <a:gd name="connsiteX3" fmla="*/ 7001691 w 10567851"/>
              <a:gd name="connsiteY3" fmla="*/ 679268 h 744583"/>
              <a:gd name="connsiteX4" fmla="*/ 2769325 w 10567851"/>
              <a:gd name="connsiteY4" fmla="*/ 561703 h 744583"/>
              <a:gd name="connsiteX5" fmla="*/ 1071154 w 10567851"/>
              <a:gd name="connsiteY5" fmla="*/ 744583 h 744583"/>
              <a:gd name="connsiteX6" fmla="*/ 535577 w 10567851"/>
              <a:gd name="connsiteY6" fmla="*/ 496389 h 744583"/>
              <a:gd name="connsiteX7" fmla="*/ 1175657 w 10567851"/>
              <a:gd name="connsiteY7" fmla="*/ 248195 h 744583"/>
              <a:gd name="connsiteX8" fmla="*/ 470263 w 10567851"/>
              <a:gd name="connsiteY8" fmla="*/ 326572 h 744583"/>
              <a:gd name="connsiteX9" fmla="*/ 0 w 10567851"/>
              <a:gd name="connsiteY9" fmla="*/ 0 h 744583"/>
              <a:gd name="connsiteX0" fmla="*/ 0 w 10567851"/>
              <a:gd name="connsiteY0" fmla="*/ 0 h 758494"/>
              <a:gd name="connsiteX1" fmla="*/ 10567851 w 10567851"/>
              <a:gd name="connsiteY1" fmla="*/ 0 h 758494"/>
              <a:gd name="connsiteX2" fmla="*/ 10567851 w 10567851"/>
              <a:gd name="connsiteY2" fmla="*/ 679269 h 758494"/>
              <a:gd name="connsiteX3" fmla="*/ 9078685 w 10567851"/>
              <a:gd name="connsiteY3" fmla="*/ 744582 h 758494"/>
              <a:gd name="connsiteX4" fmla="*/ 7001691 w 10567851"/>
              <a:gd name="connsiteY4" fmla="*/ 679268 h 758494"/>
              <a:gd name="connsiteX5" fmla="*/ 2769325 w 10567851"/>
              <a:gd name="connsiteY5" fmla="*/ 561703 h 758494"/>
              <a:gd name="connsiteX6" fmla="*/ 1071154 w 10567851"/>
              <a:gd name="connsiteY6" fmla="*/ 744583 h 758494"/>
              <a:gd name="connsiteX7" fmla="*/ 535577 w 10567851"/>
              <a:gd name="connsiteY7" fmla="*/ 496389 h 758494"/>
              <a:gd name="connsiteX8" fmla="*/ 1175657 w 10567851"/>
              <a:gd name="connsiteY8" fmla="*/ 248195 h 758494"/>
              <a:gd name="connsiteX9" fmla="*/ 470263 w 10567851"/>
              <a:gd name="connsiteY9" fmla="*/ 326572 h 758494"/>
              <a:gd name="connsiteX10" fmla="*/ 0 w 10567851"/>
              <a:gd name="connsiteY10" fmla="*/ 0 h 758494"/>
              <a:gd name="connsiteX0" fmla="*/ 0 w 10567851"/>
              <a:gd name="connsiteY0" fmla="*/ 0 h 758494"/>
              <a:gd name="connsiteX1" fmla="*/ 10567851 w 10567851"/>
              <a:gd name="connsiteY1" fmla="*/ 0 h 758494"/>
              <a:gd name="connsiteX2" fmla="*/ 10567851 w 10567851"/>
              <a:gd name="connsiteY2" fmla="*/ 679269 h 758494"/>
              <a:gd name="connsiteX3" fmla="*/ 9078685 w 10567851"/>
              <a:gd name="connsiteY3" fmla="*/ 744582 h 758494"/>
              <a:gd name="connsiteX4" fmla="*/ 3226525 w 10567851"/>
              <a:gd name="connsiteY4" fmla="*/ 731519 h 758494"/>
              <a:gd name="connsiteX5" fmla="*/ 2769325 w 10567851"/>
              <a:gd name="connsiteY5" fmla="*/ 561703 h 758494"/>
              <a:gd name="connsiteX6" fmla="*/ 1071154 w 10567851"/>
              <a:gd name="connsiteY6" fmla="*/ 744583 h 758494"/>
              <a:gd name="connsiteX7" fmla="*/ 535577 w 10567851"/>
              <a:gd name="connsiteY7" fmla="*/ 496389 h 758494"/>
              <a:gd name="connsiteX8" fmla="*/ 1175657 w 10567851"/>
              <a:gd name="connsiteY8" fmla="*/ 248195 h 758494"/>
              <a:gd name="connsiteX9" fmla="*/ 470263 w 10567851"/>
              <a:gd name="connsiteY9" fmla="*/ 326572 h 758494"/>
              <a:gd name="connsiteX10" fmla="*/ 0 w 10567851"/>
              <a:gd name="connsiteY10" fmla="*/ 0 h 758494"/>
              <a:gd name="connsiteX0" fmla="*/ 0 w 10567851"/>
              <a:gd name="connsiteY0" fmla="*/ 0 h 758494"/>
              <a:gd name="connsiteX1" fmla="*/ 10567851 w 10567851"/>
              <a:gd name="connsiteY1" fmla="*/ 0 h 758494"/>
              <a:gd name="connsiteX2" fmla="*/ 10567851 w 10567851"/>
              <a:gd name="connsiteY2" fmla="*/ 679269 h 758494"/>
              <a:gd name="connsiteX3" fmla="*/ 9078685 w 10567851"/>
              <a:gd name="connsiteY3" fmla="*/ 744582 h 758494"/>
              <a:gd name="connsiteX4" fmla="*/ 3226525 w 10567851"/>
              <a:gd name="connsiteY4" fmla="*/ 731519 h 758494"/>
              <a:gd name="connsiteX5" fmla="*/ 2769325 w 10567851"/>
              <a:gd name="connsiteY5" fmla="*/ 561703 h 758494"/>
              <a:gd name="connsiteX6" fmla="*/ 1071154 w 10567851"/>
              <a:gd name="connsiteY6" fmla="*/ 744583 h 758494"/>
              <a:gd name="connsiteX7" fmla="*/ 535577 w 10567851"/>
              <a:gd name="connsiteY7" fmla="*/ 496389 h 758494"/>
              <a:gd name="connsiteX8" fmla="*/ 1175657 w 10567851"/>
              <a:gd name="connsiteY8" fmla="*/ 248195 h 758494"/>
              <a:gd name="connsiteX9" fmla="*/ 470263 w 10567851"/>
              <a:gd name="connsiteY9" fmla="*/ 326572 h 758494"/>
              <a:gd name="connsiteX10" fmla="*/ 0 w 10567851"/>
              <a:gd name="connsiteY10" fmla="*/ 0 h 758494"/>
              <a:gd name="connsiteX0" fmla="*/ 0 w 10567851"/>
              <a:gd name="connsiteY0" fmla="*/ 0 h 758494"/>
              <a:gd name="connsiteX1" fmla="*/ 10567851 w 10567851"/>
              <a:gd name="connsiteY1" fmla="*/ 0 h 758494"/>
              <a:gd name="connsiteX2" fmla="*/ 10567851 w 10567851"/>
              <a:gd name="connsiteY2" fmla="*/ 679269 h 758494"/>
              <a:gd name="connsiteX3" fmla="*/ 9078685 w 10567851"/>
              <a:gd name="connsiteY3" fmla="*/ 744582 h 758494"/>
              <a:gd name="connsiteX4" fmla="*/ 3226525 w 10567851"/>
              <a:gd name="connsiteY4" fmla="*/ 731519 h 758494"/>
              <a:gd name="connsiteX5" fmla="*/ 2769325 w 10567851"/>
              <a:gd name="connsiteY5" fmla="*/ 561703 h 758494"/>
              <a:gd name="connsiteX6" fmla="*/ 1071154 w 10567851"/>
              <a:gd name="connsiteY6" fmla="*/ 744583 h 758494"/>
              <a:gd name="connsiteX7" fmla="*/ 535577 w 10567851"/>
              <a:gd name="connsiteY7" fmla="*/ 496389 h 758494"/>
              <a:gd name="connsiteX8" fmla="*/ 1175657 w 10567851"/>
              <a:gd name="connsiteY8" fmla="*/ 248195 h 758494"/>
              <a:gd name="connsiteX9" fmla="*/ 470263 w 10567851"/>
              <a:gd name="connsiteY9" fmla="*/ 326572 h 758494"/>
              <a:gd name="connsiteX10" fmla="*/ 0 w 10567851"/>
              <a:gd name="connsiteY10" fmla="*/ 0 h 758494"/>
              <a:gd name="connsiteX0" fmla="*/ 0 w 10567851"/>
              <a:gd name="connsiteY0" fmla="*/ 0 h 758494"/>
              <a:gd name="connsiteX1" fmla="*/ 10567851 w 10567851"/>
              <a:gd name="connsiteY1" fmla="*/ 0 h 758494"/>
              <a:gd name="connsiteX2" fmla="*/ 10567851 w 10567851"/>
              <a:gd name="connsiteY2" fmla="*/ 679269 h 758494"/>
              <a:gd name="connsiteX3" fmla="*/ 9078685 w 10567851"/>
              <a:gd name="connsiteY3" fmla="*/ 744582 h 758494"/>
              <a:gd name="connsiteX4" fmla="*/ 3226525 w 10567851"/>
              <a:gd name="connsiteY4" fmla="*/ 731519 h 758494"/>
              <a:gd name="connsiteX5" fmla="*/ 2769325 w 10567851"/>
              <a:gd name="connsiteY5" fmla="*/ 561703 h 758494"/>
              <a:gd name="connsiteX6" fmla="*/ 1071154 w 10567851"/>
              <a:gd name="connsiteY6" fmla="*/ 744583 h 758494"/>
              <a:gd name="connsiteX7" fmla="*/ 535577 w 10567851"/>
              <a:gd name="connsiteY7" fmla="*/ 496389 h 758494"/>
              <a:gd name="connsiteX8" fmla="*/ 1175657 w 10567851"/>
              <a:gd name="connsiteY8" fmla="*/ 248195 h 758494"/>
              <a:gd name="connsiteX9" fmla="*/ 470263 w 10567851"/>
              <a:gd name="connsiteY9" fmla="*/ 326572 h 758494"/>
              <a:gd name="connsiteX10" fmla="*/ 0 w 10567851"/>
              <a:gd name="connsiteY10" fmla="*/ 0 h 758494"/>
              <a:gd name="connsiteX0" fmla="*/ 0 w 10567851"/>
              <a:gd name="connsiteY0" fmla="*/ 0 h 744583"/>
              <a:gd name="connsiteX1" fmla="*/ 10567851 w 10567851"/>
              <a:gd name="connsiteY1" fmla="*/ 0 h 744583"/>
              <a:gd name="connsiteX2" fmla="*/ 10567851 w 10567851"/>
              <a:gd name="connsiteY2" fmla="*/ 679269 h 744583"/>
              <a:gd name="connsiteX3" fmla="*/ 6348548 w 10567851"/>
              <a:gd name="connsiteY3" fmla="*/ 339633 h 744583"/>
              <a:gd name="connsiteX4" fmla="*/ 3226525 w 10567851"/>
              <a:gd name="connsiteY4" fmla="*/ 731519 h 744583"/>
              <a:gd name="connsiteX5" fmla="*/ 2769325 w 10567851"/>
              <a:gd name="connsiteY5" fmla="*/ 561703 h 744583"/>
              <a:gd name="connsiteX6" fmla="*/ 1071154 w 10567851"/>
              <a:gd name="connsiteY6" fmla="*/ 744583 h 744583"/>
              <a:gd name="connsiteX7" fmla="*/ 535577 w 10567851"/>
              <a:gd name="connsiteY7" fmla="*/ 496389 h 744583"/>
              <a:gd name="connsiteX8" fmla="*/ 1175657 w 10567851"/>
              <a:gd name="connsiteY8" fmla="*/ 248195 h 744583"/>
              <a:gd name="connsiteX9" fmla="*/ 470263 w 10567851"/>
              <a:gd name="connsiteY9" fmla="*/ 326572 h 744583"/>
              <a:gd name="connsiteX10" fmla="*/ 0 w 10567851"/>
              <a:gd name="connsiteY10" fmla="*/ 0 h 744583"/>
              <a:gd name="connsiteX0" fmla="*/ 0 w 10567851"/>
              <a:gd name="connsiteY0" fmla="*/ 0 h 744583"/>
              <a:gd name="connsiteX1" fmla="*/ 10567851 w 10567851"/>
              <a:gd name="connsiteY1" fmla="*/ 0 h 744583"/>
              <a:gd name="connsiteX2" fmla="*/ 10567851 w 10567851"/>
              <a:gd name="connsiteY2" fmla="*/ 679269 h 744583"/>
              <a:gd name="connsiteX3" fmla="*/ 8085908 w 10567851"/>
              <a:gd name="connsiteY3" fmla="*/ 509451 h 744583"/>
              <a:gd name="connsiteX4" fmla="*/ 6348548 w 10567851"/>
              <a:gd name="connsiteY4" fmla="*/ 339633 h 744583"/>
              <a:gd name="connsiteX5" fmla="*/ 3226525 w 10567851"/>
              <a:gd name="connsiteY5" fmla="*/ 731519 h 744583"/>
              <a:gd name="connsiteX6" fmla="*/ 2769325 w 10567851"/>
              <a:gd name="connsiteY6" fmla="*/ 561703 h 744583"/>
              <a:gd name="connsiteX7" fmla="*/ 1071154 w 10567851"/>
              <a:gd name="connsiteY7" fmla="*/ 744583 h 744583"/>
              <a:gd name="connsiteX8" fmla="*/ 535577 w 10567851"/>
              <a:gd name="connsiteY8" fmla="*/ 496389 h 744583"/>
              <a:gd name="connsiteX9" fmla="*/ 1175657 w 10567851"/>
              <a:gd name="connsiteY9" fmla="*/ 248195 h 744583"/>
              <a:gd name="connsiteX10" fmla="*/ 470263 w 10567851"/>
              <a:gd name="connsiteY10" fmla="*/ 326572 h 744583"/>
              <a:gd name="connsiteX11" fmla="*/ 0 w 10567851"/>
              <a:gd name="connsiteY11" fmla="*/ 0 h 744583"/>
              <a:gd name="connsiteX0" fmla="*/ 0 w 10567851"/>
              <a:gd name="connsiteY0" fmla="*/ 0 h 744583"/>
              <a:gd name="connsiteX1" fmla="*/ 10567851 w 10567851"/>
              <a:gd name="connsiteY1" fmla="*/ 0 h 744583"/>
              <a:gd name="connsiteX2" fmla="*/ 10567851 w 10567851"/>
              <a:gd name="connsiteY2" fmla="*/ 679269 h 744583"/>
              <a:gd name="connsiteX3" fmla="*/ 6910251 w 10567851"/>
              <a:gd name="connsiteY3" fmla="*/ 640080 h 744583"/>
              <a:gd name="connsiteX4" fmla="*/ 6348548 w 10567851"/>
              <a:gd name="connsiteY4" fmla="*/ 339633 h 744583"/>
              <a:gd name="connsiteX5" fmla="*/ 3226525 w 10567851"/>
              <a:gd name="connsiteY5" fmla="*/ 731519 h 744583"/>
              <a:gd name="connsiteX6" fmla="*/ 2769325 w 10567851"/>
              <a:gd name="connsiteY6" fmla="*/ 561703 h 744583"/>
              <a:gd name="connsiteX7" fmla="*/ 1071154 w 10567851"/>
              <a:gd name="connsiteY7" fmla="*/ 744583 h 744583"/>
              <a:gd name="connsiteX8" fmla="*/ 535577 w 10567851"/>
              <a:gd name="connsiteY8" fmla="*/ 496389 h 744583"/>
              <a:gd name="connsiteX9" fmla="*/ 1175657 w 10567851"/>
              <a:gd name="connsiteY9" fmla="*/ 248195 h 744583"/>
              <a:gd name="connsiteX10" fmla="*/ 470263 w 10567851"/>
              <a:gd name="connsiteY10" fmla="*/ 326572 h 744583"/>
              <a:gd name="connsiteX11" fmla="*/ 0 w 10567851"/>
              <a:gd name="connsiteY11" fmla="*/ 0 h 744583"/>
              <a:gd name="connsiteX0" fmla="*/ 0 w 10567851"/>
              <a:gd name="connsiteY0" fmla="*/ 0 h 747045"/>
              <a:gd name="connsiteX1" fmla="*/ 10567851 w 10567851"/>
              <a:gd name="connsiteY1" fmla="*/ 0 h 747045"/>
              <a:gd name="connsiteX2" fmla="*/ 10567851 w 10567851"/>
              <a:gd name="connsiteY2" fmla="*/ 679269 h 747045"/>
              <a:gd name="connsiteX3" fmla="*/ 9366068 w 10567851"/>
              <a:gd name="connsiteY3" fmla="*/ 718457 h 747045"/>
              <a:gd name="connsiteX4" fmla="*/ 6910251 w 10567851"/>
              <a:gd name="connsiteY4" fmla="*/ 640080 h 747045"/>
              <a:gd name="connsiteX5" fmla="*/ 6348548 w 10567851"/>
              <a:gd name="connsiteY5" fmla="*/ 339633 h 747045"/>
              <a:gd name="connsiteX6" fmla="*/ 3226525 w 10567851"/>
              <a:gd name="connsiteY6" fmla="*/ 731519 h 747045"/>
              <a:gd name="connsiteX7" fmla="*/ 2769325 w 10567851"/>
              <a:gd name="connsiteY7" fmla="*/ 561703 h 747045"/>
              <a:gd name="connsiteX8" fmla="*/ 1071154 w 10567851"/>
              <a:gd name="connsiteY8" fmla="*/ 744583 h 747045"/>
              <a:gd name="connsiteX9" fmla="*/ 535577 w 10567851"/>
              <a:gd name="connsiteY9" fmla="*/ 496389 h 747045"/>
              <a:gd name="connsiteX10" fmla="*/ 1175657 w 10567851"/>
              <a:gd name="connsiteY10" fmla="*/ 248195 h 747045"/>
              <a:gd name="connsiteX11" fmla="*/ 470263 w 10567851"/>
              <a:gd name="connsiteY11" fmla="*/ 326572 h 747045"/>
              <a:gd name="connsiteX12" fmla="*/ 0 w 10567851"/>
              <a:gd name="connsiteY12" fmla="*/ 0 h 747045"/>
              <a:gd name="connsiteX0" fmla="*/ 0 w 10567851"/>
              <a:gd name="connsiteY0" fmla="*/ 0 h 744583"/>
              <a:gd name="connsiteX1" fmla="*/ 10567851 w 10567851"/>
              <a:gd name="connsiteY1" fmla="*/ 0 h 744583"/>
              <a:gd name="connsiteX2" fmla="*/ 10567851 w 10567851"/>
              <a:gd name="connsiteY2" fmla="*/ 679269 h 744583"/>
              <a:gd name="connsiteX3" fmla="*/ 8647611 w 10567851"/>
              <a:gd name="connsiteY3" fmla="*/ 522515 h 744583"/>
              <a:gd name="connsiteX4" fmla="*/ 6910251 w 10567851"/>
              <a:gd name="connsiteY4" fmla="*/ 640080 h 744583"/>
              <a:gd name="connsiteX5" fmla="*/ 6348548 w 10567851"/>
              <a:gd name="connsiteY5" fmla="*/ 339633 h 744583"/>
              <a:gd name="connsiteX6" fmla="*/ 3226525 w 10567851"/>
              <a:gd name="connsiteY6" fmla="*/ 731519 h 744583"/>
              <a:gd name="connsiteX7" fmla="*/ 2769325 w 10567851"/>
              <a:gd name="connsiteY7" fmla="*/ 561703 h 744583"/>
              <a:gd name="connsiteX8" fmla="*/ 1071154 w 10567851"/>
              <a:gd name="connsiteY8" fmla="*/ 744583 h 744583"/>
              <a:gd name="connsiteX9" fmla="*/ 535577 w 10567851"/>
              <a:gd name="connsiteY9" fmla="*/ 496389 h 744583"/>
              <a:gd name="connsiteX10" fmla="*/ 1175657 w 10567851"/>
              <a:gd name="connsiteY10" fmla="*/ 248195 h 744583"/>
              <a:gd name="connsiteX11" fmla="*/ 470263 w 10567851"/>
              <a:gd name="connsiteY11" fmla="*/ 326572 h 744583"/>
              <a:gd name="connsiteX12" fmla="*/ 0 w 10567851"/>
              <a:gd name="connsiteY12" fmla="*/ 0 h 744583"/>
              <a:gd name="connsiteX0" fmla="*/ 0 w 10567851"/>
              <a:gd name="connsiteY0" fmla="*/ 0 h 744583"/>
              <a:gd name="connsiteX1" fmla="*/ 10567851 w 10567851"/>
              <a:gd name="connsiteY1" fmla="*/ 0 h 744583"/>
              <a:gd name="connsiteX2" fmla="*/ 10515600 w 10567851"/>
              <a:gd name="connsiteY2" fmla="*/ 509452 h 744583"/>
              <a:gd name="connsiteX3" fmla="*/ 8647611 w 10567851"/>
              <a:gd name="connsiteY3" fmla="*/ 522515 h 744583"/>
              <a:gd name="connsiteX4" fmla="*/ 6910251 w 10567851"/>
              <a:gd name="connsiteY4" fmla="*/ 640080 h 744583"/>
              <a:gd name="connsiteX5" fmla="*/ 6348548 w 10567851"/>
              <a:gd name="connsiteY5" fmla="*/ 339633 h 744583"/>
              <a:gd name="connsiteX6" fmla="*/ 3226525 w 10567851"/>
              <a:gd name="connsiteY6" fmla="*/ 731519 h 744583"/>
              <a:gd name="connsiteX7" fmla="*/ 2769325 w 10567851"/>
              <a:gd name="connsiteY7" fmla="*/ 561703 h 744583"/>
              <a:gd name="connsiteX8" fmla="*/ 1071154 w 10567851"/>
              <a:gd name="connsiteY8" fmla="*/ 744583 h 744583"/>
              <a:gd name="connsiteX9" fmla="*/ 535577 w 10567851"/>
              <a:gd name="connsiteY9" fmla="*/ 496389 h 744583"/>
              <a:gd name="connsiteX10" fmla="*/ 1175657 w 10567851"/>
              <a:gd name="connsiteY10" fmla="*/ 248195 h 744583"/>
              <a:gd name="connsiteX11" fmla="*/ 470263 w 10567851"/>
              <a:gd name="connsiteY11" fmla="*/ 326572 h 744583"/>
              <a:gd name="connsiteX12" fmla="*/ 0 w 10567851"/>
              <a:gd name="connsiteY12" fmla="*/ 0 h 744583"/>
              <a:gd name="connsiteX0" fmla="*/ 0 w 10515600"/>
              <a:gd name="connsiteY0" fmla="*/ 0 h 744583"/>
              <a:gd name="connsiteX1" fmla="*/ 9993085 w 10515600"/>
              <a:gd name="connsiteY1" fmla="*/ 195943 h 744583"/>
              <a:gd name="connsiteX2" fmla="*/ 10515600 w 10515600"/>
              <a:gd name="connsiteY2" fmla="*/ 509452 h 744583"/>
              <a:gd name="connsiteX3" fmla="*/ 8647611 w 10515600"/>
              <a:gd name="connsiteY3" fmla="*/ 522515 h 744583"/>
              <a:gd name="connsiteX4" fmla="*/ 6910251 w 10515600"/>
              <a:gd name="connsiteY4" fmla="*/ 640080 h 744583"/>
              <a:gd name="connsiteX5" fmla="*/ 6348548 w 10515600"/>
              <a:gd name="connsiteY5" fmla="*/ 339633 h 744583"/>
              <a:gd name="connsiteX6" fmla="*/ 3226525 w 10515600"/>
              <a:gd name="connsiteY6" fmla="*/ 731519 h 744583"/>
              <a:gd name="connsiteX7" fmla="*/ 2769325 w 10515600"/>
              <a:gd name="connsiteY7" fmla="*/ 561703 h 744583"/>
              <a:gd name="connsiteX8" fmla="*/ 1071154 w 10515600"/>
              <a:gd name="connsiteY8" fmla="*/ 744583 h 744583"/>
              <a:gd name="connsiteX9" fmla="*/ 535577 w 10515600"/>
              <a:gd name="connsiteY9" fmla="*/ 496389 h 744583"/>
              <a:gd name="connsiteX10" fmla="*/ 1175657 w 10515600"/>
              <a:gd name="connsiteY10" fmla="*/ 248195 h 744583"/>
              <a:gd name="connsiteX11" fmla="*/ 470263 w 10515600"/>
              <a:gd name="connsiteY11" fmla="*/ 326572 h 744583"/>
              <a:gd name="connsiteX12" fmla="*/ 0 w 10515600"/>
              <a:gd name="connsiteY12" fmla="*/ 0 h 744583"/>
              <a:gd name="connsiteX0" fmla="*/ 0 w 10515600"/>
              <a:gd name="connsiteY0" fmla="*/ 0 h 744583"/>
              <a:gd name="connsiteX1" fmla="*/ 6374674 w 10515600"/>
              <a:gd name="connsiteY1" fmla="*/ 130628 h 744583"/>
              <a:gd name="connsiteX2" fmla="*/ 9993085 w 10515600"/>
              <a:gd name="connsiteY2" fmla="*/ 195943 h 744583"/>
              <a:gd name="connsiteX3" fmla="*/ 10515600 w 10515600"/>
              <a:gd name="connsiteY3" fmla="*/ 509452 h 744583"/>
              <a:gd name="connsiteX4" fmla="*/ 8647611 w 10515600"/>
              <a:gd name="connsiteY4" fmla="*/ 522515 h 744583"/>
              <a:gd name="connsiteX5" fmla="*/ 6910251 w 10515600"/>
              <a:gd name="connsiteY5" fmla="*/ 640080 h 744583"/>
              <a:gd name="connsiteX6" fmla="*/ 6348548 w 10515600"/>
              <a:gd name="connsiteY6" fmla="*/ 339633 h 744583"/>
              <a:gd name="connsiteX7" fmla="*/ 3226525 w 10515600"/>
              <a:gd name="connsiteY7" fmla="*/ 731519 h 744583"/>
              <a:gd name="connsiteX8" fmla="*/ 2769325 w 10515600"/>
              <a:gd name="connsiteY8" fmla="*/ 561703 h 744583"/>
              <a:gd name="connsiteX9" fmla="*/ 1071154 w 10515600"/>
              <a:gd name="connsiteY9" fmla="*/ 744583 h 744583"/>
              <a:gd name="connsiteX10" fmla="*/ 535577 w 10515600"/>
              <a:gd name="connsiteY10" fmla="*/ 496389 h 744583"/>
              <a:gd name="connsiteX11" fmla="*/ 1175657 w 10515600"/>
              <a:gd name="connsiteY11" fmla="*/ 248195 h 744583"/>
              <a:gd name="connsiteX12" fmla="*/ 470263 w 10515600"/>
              <a:gd name="connsiteY12" fmla="*/ 326572 h 744583"/>
              <a:gd name="connsiteX13" fmla="*/ 0 w 10515600"/>
              <a:gd name="connsiteY13" fmla="*/ 0 h 744583"/>
              <a:gd name="connsiteX0" fmla="*/ 0 w 10515600"/>
              <a:gd name="connsiteY0" fmla="*/ 0 h 744583"/>
              <a:gd name="connsiteX1" fmla="*/ 8033657 w 10515600"/>
              <a:gd name="connsiteY1" fmla="*/ 195942 h 744583"/>
              <a:gd name="connsiteX2" fmla="*/ 9993085 w 10515600"/>
              <a:gd name="connsiteY2" fmla="*/ 195943 h 744583"/>
              <a:gd name="connsiteX3" fmla="*/ 10515600 w 10515600"/>
              <a:gd name="connsiteY3" fmla="*/ 509452 h 744583"/>
              <a:gd name="connsiteX4" fmla="*/ 8647611 w 10515600"/>
              <a:gd name="connsiteY4" fmla="*/ 522515 h 744583"/>
              <a:gd name="connsiteX5" fmla="*/ 6910251 w 10515600"/>
              <a:gd name="connsiteY5" fmla="*/ 640080 h 744583"/>
              <a:gd name="connsiteX6" fmla="*/ 6348548 w 10515600"/>
              <a:gd name="connsiteY6" fmla="*/ 339633 h 744583"/>
              <a:gd name="connsiteX7" fmla="*/ 3226525 w 10515600"/>
              <a:gd name="connsiteY7" fmla="*/ 731519 h 744583"/>
              <a:gd name="connsiteX8" fmla="*/ 2769325 w 10515600"/>
              <a:gd name="connsiteY8" fmla="*/ 561703 h 744583"/>
              <a:gd name="connsiteX9" fmla="*/ 1071154 w 10515600"/>
              <a:gd name="connsiteY9" fmla="*/ 744583 h 744583"/>
              <a:gd name="connsiteX10" fmla="*/ 535577 w 10515600"/>
              <a:gd name="connsiteY10" fmla="*/ 496389 h 744583"/>
              <a:gd name="connsiteX11" fmla="*/ 1175657 w 10515600"/>
              <a:gd name="connsiteY11" fmla="*/ 248195 h 744583"/>
              <a:gd name="connsiteX12" fmla="*/ 470263 w 10515600"/>
              <a:gd name="connsiteY12" fmla="*/ 326572 h 744583"/>
              <a:gd name="connsiteX13" fmla="*/ 0 w 10515600"/>
              <a:gd name="connsiteY13" fmla="*/ 0 h 744583"/>
              <a:gd name="connsiteX0" fmla="*/ 0 w 10515600"/>
              <a:gd name="connsiteY0" fmla="*/ 0 h 744583"/>
              <a:gd name="connsiteX1" fmla="*/ 4976948 w 10515600"/>
              <a:gd name="connsiteY1" fmla="*/ 117565 h 744583"/>
              <a:gd name="connsiteX2" fmla="*/ 8033657 w 10515600"/>
              <a:gd name="connsiteY2" fmla="*/ 195942 h 744583"/>
              <a:gd name="connsiteX3" fmla="*/ 9993085 w 10515600"/>
              <a:gd name="connsiteY3" fmla="*/ 195943 h 744583"/>
              <a:gd name="connsiteX4" fmla="*/ 10515600 w 10515600"/>
              <a:gd name="connsiteY4" fmla="*/ 509452 h 744583"/>
              <a:gd name="connsiteX5" fmla="*/ 8647611 w 10515600"/>
              <a:gd name="connsiteY5" fmla="*/ 522515 h 744583"/>
              <a:gd name="connsiteX6" fmla="*/ 6910251 w 10515600"/>
              <a:gd name="connsiteY6" fmla="*/ 640080 h 744583"/>
              <a:gd name="connsiteX7" fmla="*/ 6348548 w 10515600"/>
              <a:gd name="connsiteY7" fmla="*/ 339633 h 744583"/>
              <a:gd name="connsiteX8" fmla="*/ 3226525 w 10515600"/>
              <a:gd name="connsiteY8" fmla="*/ 731519 h 744583"/>
              <a:gd name="connsiteX9" fmla="*/ 2769325 w 10515600"/>
              <a:gd name="connsiteY9" fmla="*/ 561703 h 744583"/>
              <a:gd name="connsiteX10" fmla="*/ 1071154 w 10515600"/>
              <a:gd name="connsiteY10" fmla="*/ 744583 h 744583"/>
              <a:gd name="connsiteX11" fmla="*/ 535577 w 10515600"/>
              <a:gd name="connsiteY11" fmla="*/ 496389 h 744583"/>
              <a:gd name="connsiteX12" fmla="*/ 1175657 w 10515600"/>
              <a:gd name="connsiteY12" fmla="*/ 248195 h 744583"/>
              <a:gd name="connsiteX13" fmla="*/ 470263 w 10515600"/>
              <a:gd name="connsiteY13" fmla="*/ 326572 h 744583"/>
              <a:gd name="connsiteX14" fmla="*/ 0 w 10515600"/>
              <a:gd name="connsiteY14" fmla="*/ 0 h 744583"/>
              <a:gd name="connsiteX0" fmla="*/ 0 w 10515600"/>
              <a:gd name="connsiteY0" fmla="*/ 0 h 744583"/>
              <a:gd name="connsiteX1" fmla="*/ 8360228 w 10515600"/>
              <a:gd name="connsiteY1" fmla="*/ 78377 h 744583"/>
              <a:gd name="connsiteX2" fmla="*/ 8033657 w 10515600"/>
              <a:gd name="connsiteY2" fmla="*/ 195942 h 744583"/>
              <a:gd name="connsiteX3" fmla="*/ 9993085 w 10515600"/>
              <a:gd name="connsiteY3" fmla="*/ 195943 h 744583"/>
              <a:gd name="connsiteX4" fmla="*/ 10515600 w 10515600"/>
              <a:gd name="connsiteY4" fmla="*/ 509452 h 744583"/>
              <a:gd name="connsiteX5" fmla="*/ 8647611 w 10515600"/>
              <a:gd name="connsiteY5" fmla="*/ 522515 h 744583"/>
              <a:gd name="connsiteX6" fmla="*/ 6910251 w 10515600"/>
              <a:gd name="connsiteY6" fmla="*/ 640080 h 744583"/>
              <a:gd name="connsiteX7" fmla="*/ 6348548 w 10515600"/>
              <a:gd name="connsiteY7" fmla="*/ 339633 h 744583"/>
              <a:gd name="connsiteX8" fmla="*/ 3226525 w 10515600"/>
              <a:gd name="connsiteY8" fmla="*/ 731519 h 744583"/>
              <a:gd name="connsiteX9" fmla="*/ 2769325 w 10515600"/>
              <a:gd name="connsiteY9" fmla="*/ 561703 h 744583"/>
              <a:gd name="connsiteX10" fmla="*/ 1071154 w 10515600"/>
              <a:gd name="connsiteY10" fmla="*/ 744583 h 744583"/>
              <a:gd name="connsiteX11" fmla="*/ 535577 w 10515600"/>
              <a:gd name="connsiteY11" fmla="*/ 496389 h 744583"/>
              <a:gd name="connsiteX12" fmla="*/ 1175657 w 10515600"/>
              <a:gd name="connsiteY12" fmla="*/ 248195 h 744583"/>
              <a:gd name="connsiteX13" fmla="*/ 470263 w 10515600"/>
              <a:gd name="connsiteY13" fmla="*/ 326572 h 744583"/>
              <a:gd name="connsiteX14" fmla="*/ 0 w 10515600"/>
              <a:gd name="connsiteY14" fmla="*/ 0 h 744583"/>
              <a:gd name="connsiteX0" fmla="*/ 0 w 10515600"/>
              <a:gd name="connsiteY0" fmla="*/ 0 h 744583"/>
              <a:gd name="connsiteX1" fmla="*/ 8360228 w 10515600"/>
              <a:gd name="connsiteY1" fmla="*/ 78377 h 744583"/>
              <a:gd name="connsiteX2" fmla="*/ 8033657 w 10515600"/>
              <a:gd name="connsiteY2" fmla="*/ 195942 h 744583"/>
              <a:gd name="connsiteX3" fmla="*/ 9993085 w 10515600"/>
              <a:gd name="connsiteY3" fmla="*/ 195943 h 744583"/>
              <a:gd name="connsiteX4" fmla="*/ 10515600 w 10515600"/>
              <a:gd name="connsiteY4" fmla="*/ 509452 h 744583"/>
              <a:gd name="connsiteX5" fmla="*/ 8647611 w 10515600"/>
              <a:gd name="connsiteY5" fmla="*/ 522515 h 744583"/>
              <a:gd name="connsiteX6" fmla="*/ 6910251 w 10515600"/>
              <a:gd name="connsiteY6" fmla="*/ 640080 h 744583"/>
              <a:gd name="connsiteX7" fmla="*/ 6348548 w 10515600"/>
              <a:gd name="connsiteY7" fmla="*/ 339633 h 744583"/>
              <a:gd name="connsiteX8" fmla="*/ 3226525 w 10515600"/>
              <a:gd name="connsiteY8" fmla="*/ 731519 h 744583"/>
              <a:gd name="connsiteX9" fmla="*/ 2769325 w 10515600"/>
              <a:gd name="connsiteY9" fmla="*/ 561703 h 744583"/>
              <a:gd name="connsiteX10" fmla="*/ 1071154 w 10515600"/>
              <a:gd name="connsiteY10" fmla="*/ 744583 h 744583"/>
              <a:gd name="connsiteX11" fmla="*/ 535577 w 10515600"/>
              <a:gd name="connsiteY11" fmla="*/ 496389 h 744583"/>
              <a:gd name="connsiteX12" fmla="*/ 1175657 w 10515600"/>
              <a:gd name="connsiteY12" fmla="*/ 248195 h 744583"/>
              <a:gd name="connsiteX13" fmla="*/ 470263 w 10515600"/>
              <a:gd name="connsiteY13" fmla="*/ 326572 h 744583"/>
              <a:gd name="connsiteX14" fmla="*/ 0 w 10515600"/>
              <a:gd name="connsiteY14" fmla="*/ 0 h 744583"/>
              <a:gd name="connsiteX0" fmla="*/ 0 w 10515600"/>
              <a:gd name="connsiteY0" fmla="*/ 0 h 744583"/>
              <a:gd name="connsiteX1" fmla="*/ 2188404 w 10515600"/>
              <a:gd name="connsiteY1" fmla="*/ 19218 h 744583"/>
              <a:gd name="connsiteX2" fmla="*/ 8360228 w 10515600"/>
              <a:gd name="connsiteY2" fmla="*/ 78377 h 744583"/>
              <a:gd name="connsiteX3" fmla="*/ 8033657 w 10515600"/>
              <a:gd name="connsiteY3" fmla="*/ 195942 h 744583"/>
              <a:gd name="connsiteX4" fmla="*/ 9993085 w 10515600"/>
              <a:gd name="connsiteY4" fmla="*/ 195943 h 744583"/>
              <a:gd name="connsiteX5" fmla="*/ 10515600 w 10515600"/>
              <a:gd name="connsiteY5" fmla="*/ 509452 h 744583"/>
              <a:gd name="connsiteX6" fmla="*/ 8647611 w 10515600"/>
              <a:gd name="connsiteY6" fmla="*/ 522515 h 744583"/>
              <a:gd name="connsiteX7" fmla="*/ 6910251 w 10515600"/>
              <a:gd name="connsiteY7" fmla="*/ 640080 h 744583"/>
              <a:gd name="connsiteX8" fmla="*/ 6348548 w 10515600"/>
              <a:gd name="connsiteY8" fmla="*/ 339633 h 744583"/>
              <a:gd name="connsiteX9" fmla="*/ 3226525 w 10515600"/>
              <a:gd name="connsiteY9" fmla="*/ 731519 h 744583"/>
              <a:gd name="connsiteX10" fmla="*/ 2769325 w 10515600"/>
              <a:gd name="connsiteY10" fmla="*/ 561703 h 744583"/>
              <a:gd name="connsiteX11" fmla="*/ 1071154 w 10515600"/>
              <a:gd name="connsiteY11" fmla="*/ 744583 h 744583"/>
              <a:gd name="connsiteX12" fmla="*/ 535577 w 10515600"/>
              <a:gd name="connsiteY12" fmla="*/ 496389 h 744583"/>
              <a:gd name="connsiteX13" fmla="*/ 1175657 w 10515600"/>
              <a:gd name="connsiteY13" fmla="*/ 248195 h 744583"/>
              <a:gd name="connsiteX14" fmla="*/ 470263 w 10515600"/>
              <a:gd name="connsiteY14" fmla="*/ 326572 h 744583"/>
              <a:gd name="connsiteX15" fmla="*/ 0 w 10515600"/>
              <a:gd name="connsiteY15" fmla="*/ 0 h 744583"/>
              <a:gd name="connsiteX0" fmla="*/ 0 w 10515600"/>
              <a:gd name="connsiteY0" fmla="*/ 159458 h 904041"/>
              <a:gd name="connsiteX1" fmla="*/ 2346059 w 10515600"/>
              <a:gd name="connsiteY1" fmla="*/ 0 h 904041"/>
              <a:gd name="connsiteX2" fmla="*/ 8360228 w 10515600"/>
              <a:gd name="connsiteY2" fmla="*/ 237835 h 904041"/>
              <a:gd name="connsiteX3" fmla="*/ 8033657 w 10515600"/>
              <a:gd name="connsiteY3" fmla="*/ 355400 h 904041"/>
              <a:gd name="connsiteX4" fmla="*/ 9993085 w 10515600"/>
              <a:gd name="connsiteY4" fmla="*/ 355401 h 904041"/>
              <a:gd name="connsiteX5" fmla="*/ 10515600 w 10515600"/>
              <a:gd name="connsiteY5" fmla="*/ 668910 h 904041"/>
              <a:gd name="connsiteX6" fmla="*/ 8647611 w 10515600"/>
              <a:gd name="connsiteY6" fmla="*/ 681973 h 904041"/>
              <a:gd name="connsiteX7" fmla="*/ 6910251 w 10515600"/>
              <a:gd name="connsiteY7" fmla="*/ 799538 h 904041"/>
              <a:gd name="connsiteX8" fmla="*/ 6348548 w 10515600"/>
              <a:gd name="connsiteY8" fmla="*/ 499091 h 904041"/>
              <a:gd name="connsiteX9" fmla="*/ 3226525 w 10515600"/>
              <a:gd name="connsiteY9" fmla="*/ 890977 h 904041"/>
              <a:gd name="connsiteX10" fmla="*/ 2769325 w 10515600"/>
              <a:gd name="connsiteY10" fmla="*/ 721161 h 904041"/>
              <a:gd name="connsiteX11" fmla="*/ 1071154 w 10515600"/>
              <a:gd name="connsiteY11" fmla="*/ 904041 h 904041"/>
              <a:gd name="connsiteX12" fmla="*/ 535577 w 10515600"/>
              <a:gd name="connsiteY12" fmla="*/ 655847 h 904041"/>
              <a:gd name="connsiteX13" fmla="*/ 1175657 w 10515600"/>
              <a:gd name="connsiteY13" fmla="*/ 407653 h 904041"/>
              <a:gd name="connsiteX14" fmla="*/ 470263 w 10515600"/>
              <a:gd name="connsiteY14" fmla="*/ 486030 h 904041"/>
              <a:gd name="connsiteX15" fmla="*/ 0 w 10515600"/>
              <a:gd name="connsiteY15" fmla="*/ 159458 h 904041"/>
              <a:gd name="connsiteX0" fmla="*/ 0 w 10515600"/>
              <a:gd name="connsiteY0" fmla="*/ 159458 h 904041"/>
              <a:gd name="connsiteX1" fmla="*/ 2346059 w 10515600"/>
              <a:gd name="connsiteY1" fmla="*/ 0 h 904041"/>
              <a:gd name="connsiteX2" fmla="*/ 4815990 w 10515600"/>
              <a:gd name="connsiteY2" fmla="*/ 84083 h 904041"/>
              <a:gd name="connsiteX3" fmla="*/ 8360228 w 10515600"/>
              <a:gd name="connsiteY3" fmla="*/ 237835 h 904041"/>
              <a:gd name="connsiteX4" fmla="*/ 8033657 w 10515600"/>
              <a:gd name="connsiteY4" fmla="*/ 355400 h 904041"/>
              <a:gd name="connsiteX5" fmla="*/ 9993085 w 10515600"/>
              <a:gd name="connsiteY5" fmla="*/ 355401 h 904041"/>
              <a:gd name="connsiteX6" fmla="*/ 10515600 w 10515600"/>
              <a:gd name="connsiteY6" fmla="*/ 668910 h 904041"/>
              <a:gd name="connsiteX7" fmla="*/ 8647611 w 10515600"/>
              <a:gd name="connsiteY7" fmla="*/ 681973 h 904041"/>
              <a:gd name="connsiteX8" fmla="*/ 6910251 w 10515600"/>
              <a:gd name="connsiteY8" fmla="*/ 799538 h 904041"/>
              <a:gd name="connsiteX9" fmla="*/ 6348548 w 10515600"/>
              <a:gd name="connsiteY9" fmla="*/ 499091 h 904041"/>
              <a:gd name="connsiteX10" fmla="*/ 3226525 w 10515600"/>
              <a:gd name="connsiteY10" fmla="*/ 890977 h 904041"/>
              <a:gd name="connsiteX11" fmla="*/ 2769325 w 10515600"/>
              <a:gd name="connsiteY11" fmla="*/ 721161 h 904041"/>
              <a:gd name="connsiteX12" fmla="*/ 1071154 w 10515600"/>
              <a:gd name="connsiteY12" fmla="*/ 904041 h 904041"/>
              <a:gd name="connsiteX13" fmla="*/ 535577 w 10515600"/>
              <a:gd name="connsiteY13" fmla="*/ 655847 h 904041"/>
              <a:gd name="connsiteX14" fmla="*/ 1175657 w 10515600"/>
              <a:gd name="connsiteY14" fmla="*/ 407653 h 904041"/>
              <a:gd name="connsiteX15" fmla="*/ 470263 w 10515600"/>
              <a:gd name="connsiteY15" fmla="*/ 486030 h 904041"/>
              <a:gd name="connsiteX16" fmla="*/ 0 w 10515600"/>
              <a:gd name="connsiteY16" fmla="*/ 159458 h 904041"/>
              <a:gd name="connsiteX0" fmla="*/ 0 w 10515600"/>
              <a:gd name="connsiteY0" fmla="*/ 159458 h 904041"/>
              <a:gd name="connsiteX1" fmla="*/ 2346059 w 10515600"/>
              <a:gd name="connsiteY1" fmla="*/ 0 h 904041"/>
              <a:gd name="connsiteX2" fmla="*/ 2871576 w 10515600"/>
              <a:gd name="connsiteY2" fmla="*/ 283779 h 904041"/>
              <a:gd name="connsiteX3" fmla="*/ 8360228 w 10515600"/>
              <a:gd name="connsiteY3" fmla="*/ 237835 h 904041"/>
              <a:gd name="connsiteX4" fmla="*/ 8033657 w 10515600"/>
              <a:gd name="connsiteY4" fmla="*/ 355400 h 904041"/>
              <a:gd name="connsiteX5" fmla="*/ 9993085 w 10515600"/>
              <a:gd name="connsiteY5" fmla="*/ 355401 h 904041"/>
              <a:gd name="connsiteX6" fmla="*/ 10515600 w 10515600"/>
              <a:gd name="connsiteY6" fmla="*/ 668910 h 904041"/>
              <a:gd name="connsiteX7" fmla="*/ 8647611 w 10515600"/>
              <a:gd name="connsiteY7" fmla="*/ 681973 h 904041"/>
              <a:gd name="connsiteX8" fmla="*/ 6910251 w 10515600"/>
              <a:gd name="connsiteY8" fmla="*/ 799538 h 904041"/>
              <a:gd name="connsiteX9" fmla="*/ 6348548 w 10515600"/>
              <a:gd name="connsiteY9" fmla="*/ 499091 h 904041"/>
              <a:gd name="connsiteX10" fmla="*/ 3226525 w 10515600"/>
              <a:gd name="connsiteY10" fmla="*/ 890977 h 904041"/>
              <a:gd name="connsiteX11" fmla="*/ 2769325 w 10515600"/>
              <a:gd name="connsiteY11" fmla="*/ 721161 h 904041"/>
              <a:gd name="connsiteX12" fmla="*/ 1071154 w 10515600"/>
              <a:gd name="connsiteY12" fmla="*/ 904041 h 904041"/>
              <a:gd name="connsiteX13" fmla="*/ 535577 w 10515600"/>
              <a:gd name="connsiteY13" fmla="*/ 655847 h 904041"/>
              <a:gd name="connsiteX14" fmla="*/ 1175657 w 10515600"/>
              <a:gd name="connsiteY14" fmla="*/ 407653 h 904041"/>
              <a:gd name="connsiteX15" fmla="*/ 470263 w 10515600"/>
              <a:gd name="connsiteY15" fmla="*/ 486030 h 904041"/>
              <a:gd name="connsiteX16" fmla="*/ 0 w 10515600"/>
              <a:gd name="connsiteY16" fmla="*/ 159458 h 904041"/>
              <a:gd name="connsiteX0" fmla="*/ 0 w 10515600"/>
              <a:gd name="connsiteY0" fmla="*/ 159458 h 904041"/>
              <a:gd name="connsiteX1" fmla="*/ 2346059 w 10515600"/>
              <a:gd name="connsiteY1" fmla="*/ 0 h 904041"/>
              <a:gd name="connsiteX2" fmla="*/ 2871576 w 10515600"/>
              <a:gd name="connsiteY2" fmla="*/ 283779 h 904041"/>
              <a:gd name="connsiteX3" fmla="*/ 8360228 w 10515600"/>
              <a:gd name="connsiteY3" fmla="*/ 237835 h 904041"/>
              <a:gd name="connsiteX4" fmla="*/ 8033657 w 10515600"/>
              <a:gd name="connsiteY4" fmla="*/ 355400 h 904041"/>
              <a:gd name="connsiteX5" fmla="*/ 9993085 w 10515600"/>
              <a:gd name="connsiteY5" fmla="*/ 355401 h 904041"/>
              <a:gd name="connsiteX6" fmla="*/ 10515600 w 10515600"/>
              <a:gd name="connsiteY6" fmla="*/ 668910 h 904041"/>
              <a:gd name="connsiteX7" fmla="*/ 8647611 w 10515600"/>
              <a:gd name="connsiteY7" fmla="*/ 681973 h 904041"/>
              <a:gd name="connsiteX8" fmla="*/ 6910251 w 10515600"/>
              <a:gd name="connsiteY8" fmla="*/ 799538 h 904041"/>
              <a:gd name="connsiteX9" fmla="*/ 6348548 w 10515600"/>
              <a:gd name="connsiteY9" fmla="*/ 499091 h 904041"/>
              <a:gd name="connsiteX10" fmla="*/ 3226525 w 10515600"/>
              <a:gd name="connsiteY10" fmla="*/ 890977 h 904041"/>
              <a:gd name="connsiteX11" fmla="*/ 2769325 w 10515600"/>
              <a:gd name="connsiteY11" fmla="*/ 721161 h 904041"/>
              <a:gd name="connsiteX12" fmla="*/ 1071154 w 10515600"/>
              <a:gd name="connsiteY12" fmla="*/ 904041 h 904041"/>
              <a:gd name="connsiteX13" fmla="*/ 535577 w 10515600"/>
              <a:gd name="connsiteY13" fmla="*/ 655847 h 904041"/>
              <a:gd name="connsiteX14" fmla="*/ 1175657 w 10515600"/>
              <a:gd name="connsiteY14" fmla="*/ 407653 h 904041"/>
              <a:gd name="connsiteX15" fmla="*/ 470263 w 10515600"/>
              <a:gd name="connsiteY15" fmla="*/ 486030 h 904041"/>
              <a:gd name="connsiteX16" fmla="*/ 0 w 10515600"/>
              <a:gd name="connsiteY16" fmla="*/ 159458 h 904041"/>
              <a:gd name="connsiteX0" fmla="*/ 0 w 10515600"/>
              <a:gd name="connsiteY0" fmla="*/ 159458 h 904041"/>
              <a:gd name="connsiteX1" fmla="*/ 2346059 w 10515600"/>
              <a:gd name="connsiteY1" fmla="*/ 0 h 904041"/>
              <a:gd name="connsiteX2" fmla="*/ 2871576 w 10515600"/>
              <a:gd name="connsiteY2" fmla="*/ 283779 h 904041"/>
              <a:gd name="connsiteX3" fmla="*/ 4532211 w 10515600"/>
              <a:gd name="connsiteY3" fmla="*/ 273269 h 904041"/>
              <a:gd name="connsiteX4" fmla="*/ 8360228 w 10515600"/>
              <a:gd name="connsiteY4" fmla="*/ 237835 h 904041"/>
              <a:gd name="connsiteX5" fmla="*/ 8033657 w 10515600"/>
              <a:gd name="connsiteY5" fmla="*/ 355400 h 904041"/>
              <a:gd name="connsiteX6" fmla="*/ 9993085 w 10515600"/>
              <a:gd name="connsiteY6" fmla="*/ 355401 h 904041"/>
              <a:gd name="connsiteX7" fmla="*/ 10515600 w 10515600"/>
              <a:gd name="connsiteY7" fmla="*/ 668910 h 904041"/>
              <a:gd name="connsiteX8" fmla="*/ 8647611 w 10515600"/>
              <a:gd name="connsiteY8" fmla="*/ 681973 h 904041"/>
              <a:gd name="connsiteX9" fmla="*/ 6910251 w 10515600"/>
              <a:gd name="connsiteY9" fmla="*/ 799538 h 904041"/>
              <a:gd name="connsiteX10" fmla="*/ 6348548 w 10515600"/>
              <a:gd name="connsiteY10" fmla="*/ 499091 h 904041"/>
              <a:gd name="connsiteX11" fmla="*/ 3226525 w 10515600"/>
              <a:gd name="connsiteY11" fmla="*/ 890977 h 904041"/>
              <a:gd name="connsiteX12" fmla="*/ 2769325 w 10515600"/>
              <a:gd name="connsiteY12" fmla="*/ 721161 h 904041"/>
              <a:gd name="connsiteX13" fmla="*/ 1071154 w 10515600"/>
              <a:gd name="connsiteY13" fmla="*/ 904041 h 904041"/>
              <a:gd name="connsiteX14" fmla="*/ 535577 w 10515600"/>
              <a:gd name="connsiteY14" fmla="*/ 655847 h 904041"/>
              <a:gd name="connsiteX15" fmla="*/ 1175657 w 10515600"/>
              <a:gd name="connsiteY15" fmla="*/ 407653 h 904041"/>
              <a:gd name="connsiteX16" fmla="*/ 470263 w 10515600"/>
              <a:gd name="connsiteY16" fmla="*/ 486030 h 904041"/>
              <a:gd name="connsiteX17" fmla="*/ 0 w 10515600"/>
              <a:gd name="connsiteY17" fmla="*/ 159458 h 904041"/>
              <a:gd name="connsiteX0" fmla="*/ 0 w 10515600"/>
              <a:gd name="connsiteY0" fmla="*/ 159458 h 904041"/>
              <a:gd name="connsiteX1" fmla="*/ 2346059 w 10515600"/>
              <a:gd name="connsiteY1" fmla="*/ 0 h 904041"/>
              <a:gd name="connsiteX2" fmla="*/ 2871576 w 10515600"/>
              <a:gd name="connsiteY2" fmla="*/ 283779 h 904041"/>
              <a:gd name="connsiteX3" fmla="*/ 4048735 w 10515600"/>
              <a:gd name="connsiteY3" fmla="*/ 189186 h 904041"/>
              <a:gd name="connsiteX4" fmla="*/ 8360228 w 10515600"/>
              <a:gd name="connsiteY4" fmla="*/ 237835 h 904041"/>
              <a:gd name="connsiteX5" fmla="*/ 8033657 w 10515600"/>
              <a:gd name="connsiteY5" fmla="*/ 355400 h 904041"/>
              <a:gd name="connsiteX6" fmla="*/ 9993085 w 10515600"/>
              <a:gd name="connsiteY6" fmla="*/ 355401 h 904041"/>
              <a:gd name="connsiteX7" fmla="*/ 10515600 w 10515600"/>
              <a:gd name="connsiteY7" fmla="*/ 668910 h 904041"/>
              <a:gd name="connsiteX8" fmla="*/ 8647611 w 10515600"/>
              <a:gd name="connsiteY8" fmla="*/ 681973 h 904041"/>
              <a:gd name="connsiteX9" fmla="*/ 6910251 w 10515600"/>
              <a:gd name="connsiteY9" fmla="*/ 799538 h 904041"/>
              <a:gd name="connsiteX10" fmla="*/ 6348548 w 10515600"/>
              <a:gd name="connsiteY10" fmla="*/ 499091 h 904041"/>
              <a:gd name="connsiteX11" fmla="*/ 3226525 w 10515600"/>
              <a:gd name="connsiteY11" fmla="*/ 890977 h 904041"/>
              <a:gd name="connsiteX12" fmla="*/ 2769325 w 10515600"/>
              <a:gd name="connsiteY12" fmla="*/ 721161 h 904041"/>
              <a:gd name="connsiteX13" fmla="*/ 1071154 w 10515600"/>
              <a:gd name="connsiteY13" fmla="*/ 904041 h 904041"/>
              <a:gd name="connsiteX14" fmla="*/ 535577 w 10515600"/>
              <a:gd name="connsiteY14" fmla="*/ 655847 h 904041"/>
              <a:gd name="connsiteX15" fmla="*/ 1175657 w 10515600"/>
              <a:gd name="connsiteY15" fmla="*/ 407653 h 904041"/>
              <a:gd name="connsiteX16" fmla="*/ 470263 w 10515600"/>
              <a:gd name="connsiteY16" fmla="*/ 486030 h 904041"/>
              <a:gd name="connsiteX17" fmla="*/ 0 w 10515600"/>
              <a:gd name="connsiteY17" fmla="*/ 159458 h 904041"/>
              <a:gd name="connsiteX0" fmla="*/ 0 w 10515600"/>
              <a:gd name="connsiteY0" fmla="*/ 159458 h 904041"/>
              <a:gd name="connsiteX1" fmla="*/ 2346059 w 10515600"/>
              <a:gd name="connsiteY1" fmla="*/ 0 h 904041"/>
              <a:gd name="connsiteX2" fmla="*/ 2871576 w 10515600"/>
              <a:gd name="connsiteY2" fmla="*/ 283779 h 904041"/>
              <a:gd name="connsiteX3" fmla="*/ 4048735 w 10515600"/>
              <a:gd name="connsiteY3" fmla="*/ 189186 h 904041"/>
              <a:gd name="connsiteX4" fmla="*/ 8360228 w 10515600"/>
              <a:gd name="connsiteY4" fmla="*/ 237835 h 904041"/>
              <a:gd name="connsiteX5" fmla="*/ 8033657 w 10515600"/>
              <a:gd name="connsiteY5" fmla="*/ 355400 h 904041"/>
              <a:gd name="connsiteX6" fmla="*/ 9993085 w 10515600"/>
              <a:gd name="connsiteY6" fmla="*/ 355401 h 904041"/>
              <a:gd name="connsiteX7" fmla="*/ 10515600 w 10515600"/>
              <a:gd name="connsiteY7" fmla="*/ 668910 h 904041"/>
              <a:gd name="connsiteX8" fmla="*/ 8647611 w 10515600"/>
              <a:gd name="connsiteY8" fmla="*/ 681973 h 904041"/>
              <a:gd name="connsiteX9" fmla="*/ 6910251 w 10515600"/>
              <a:gd name="connsiteY9" fmla="*/ 799538 h 904041"/>
              <a:gd name="connsiteX10" fmla="*/ 6348548 w 10515600"/>
              <a:gd name="connsiteY10" fmla="*/ 499091 h 904041"/>
              <a:gd name="connsiteX11" fmla="*/ 3226525 w 10515600"/>
              <a:gd name="connsiteY11" fmla="*/ 890977 h 904041"/>
              <a:gd name="connsiteX12" fmla="*/ 2769325 w 10515600"/>
              <a:gd name="connsiteY12" fmla="*/ 721161 h 904041"/>
              <a:gd name="connsiteX13" fmla="*/ 1071154 w 10515600"/>
              <a:gd name="connsiteY13" fmla="*/ 904041 h 904041"/>
              <a:gd name="connsiteX14" fmla="*/ 535577 w 10515600"/>
              <a:gd name="connsiteY14" fmla="*/ 655847 h 904041"/>
              <a:gd name="connsiteX15" fmla="*/ 1175657 w 10515600"/>
              <a:gd name="connsiteY15" fmla="*/ 407653 h 904041"/>
              <a:gd name="connsiteX16" fmla="*/ 470263 w 10515600"/>
              <a:gd name="connsiteY16" fmla="*/ 486030 h 904041"/>
              <a:gd name="connsiteX17" fmla="*/ 0 w 10515600"/>
              <a:gd name="connsiteY17" fmla="*/ 159458 h 904041"/>
              <a:gd name="connsiteX0" fmla="*/ 0 w 10515600"/>
              <a:gd name="connsiteY0" fmla="*/ 159458 h 904041"/>
              <a:gd name="connsiteX1" fmla="*/ 2346059 w 10515600"/>
              <a:gd name="connsiteY1" fmla="*/ 0 h 904041"/>
              <a:gd name="connsiteX2" fmla="*/ 2871576 w 10515600"/>
              <a:gd name="connsiteY2" fmla="*/ 283779 h 904041"/>
              <a:gd name="connsiteX3" fmla="*/ 4048735 w 10515600"/>
              <a:gd name="connsiteY3" fmla="*/ 189186 h 904041"/>
              <a:gd name="connsiteX4" fmla="*/ 5730390 w 10515600"/>
              <a:gd name="connsiteY4" fmla="*/ 210207 h 904041"/>
              <a:gd name="connsiteX5" fmla="*/ 8360228 w 10515600"/>
              <a:gd name="connsiteY5" fmla="*/ 237835 h 904041"/>
              <a:gd name="connsiteX6" fmla="*/ 8033657 w 10515600"/>
              <a:gd name="connsiteY6" fmla="*/ 355400 h 904041"/>
              <a:gd name="connsiteX7" fmla="*/ 9993085 w 10515600"/>
              <a:gd name="connsiteY7" fmla="*/ 355401 h 904041"/>
              <a:gd name="connsiteX8" fmla="*/ 10515600 w 10515600"/>
              <a:gd name="connsiteY8" fmla="*/ 668910 h 904041"/>
              <a:gd name="connsiteX9" fmla="*/ 8647611 w 10515600"/>
              <a:gd name="connsiteY9" fmla="*/ 681973 h 904041"/>
              <a:gd name="connsiteX10" fmla="*/ 6910251 w 10515600"/>
              <a:gd name="connsiteY10" fmla="*/ 799538 h 904041"/>
              <a:gd name="connsiteX11" fmla="*/ 6348548 w 10515600"/>
              <a:gd name="connsiteY11" fmla="*/ 499091 h 904041"/>
              <a:gd name="connsiteX12" fmla="*/ 3226525 w 10515600"/>
              <a:gd name="connsiteY12" fmla="*/ 890977 h 904041"/>
              <a:gd name="connsiteX13" fmla="*/ 2769325 w 10515600"/>
              <a:gd name="connsiteY13" fmla="*/ 721161 h 904041"/>
              <a:gd name="connsiteX14" fmla="*/ 1071154 w 10515600"/>
              <a:gd name="connsiteY14" fmla="*/ 904041 h 904041"/>
              <a:gd name="connsiteX15" fmla="*/ 535577 w 10515600"/>
              <a:gd name="connsiteY15" fmla="*/ 655847 h 904041"/>
              <a:gd name="connsiteX16" fmla="*/ 1175657 w 10515600"/>
              <a:gd name="connsiteY16" fmla="*/ 407653 h 904041"/>
              <a:gd name="connsiteX17" fmla="*/ 470263 w 10515600"/>
              <a:gd name="connsiteY17" fmla="*/ 486030 h 904041"/>
              <a:gd name="connsiteX18" fmla="*/ 0 w 10515600"/>
              <a:gd name="connsiteY18" fmla="*/ 159458 h 904041"/>
              <a:gd name="connsiteX0" fmla="*/ 0 w 10515600"/>
              <a:gd name="connsiteY0" fmla="*/ 159458 h 904041"/>
              <a:gd name="connsiteX1" fmla="*/ 2346059 w 10515600"/>
              <a:gd name="connsiteY1" fmla="*/ 0 h 904041"/>
              <a:gd name="connsiteX2" fmla="*/ 2871576 w 10515600"/>
              <a:gd name="connsiteY2" fmla="*/ 283779 h 904041"/>
              <a:gd name="connsiteX3" fmla="*/ 4048735 w 10515600"/>
              <a:gd name="connsiteY3" fmla="*/ 189186 h 904041"/>
              <a:gd name="connsiteX4" fmla="*/ 4343025 w 10515600"/>
              <a:gd name="connsiteY4" fmla="*/ 388883 h 904041"/>
              <a:gd name="connsiteX5" fmla="*/ 8360228 w 10515600"/>
              <a:gd name="connsiteY5" fmla="*/ 237835 h 904041"/>
              <a:gd name="connsiteX6" fmla="*/ 8033657 w 10515600"/>
              <a:gd name="connsiteY6" fmla="*/ 355400 h 904041"/>
              <a:gd name="connsiteX7" fmla="*/ 9993085 w 10515600"/>
              <a:gd name="connsiteY7" fmla="*/ 355401 h 904041"/>
              <a:gd name="connsiteX8" fmla="*/ 10515600 w 10515600"/>
              <a:gd name="connsiteY8" fmla="*/ 668910 h 904041"/>
              <a:gd name="connsiteX9" fmla="*/ 8647611 w 10515600"/>
              <a:gd name="connsiteY9" fmla="*/ 681973 h 904041"/>
              <a:gd name="connsiteX10" fmla="*/ 6910251 w 10515600"/>
              <a:gd name="connsiteY10" fmla="*/ 799538 h 904041"/>
              <a:gd name="connsiteX11" fmla="*/ 6348548 w 10515600"/>
              <a:gd name="connsiteY11" fmla="*/ 499091 h 904041"/>
              <a:gd name="connsiteX12" fmla="*/ 3226525 w 10515600"/>
              <a:gd name="connsiteY12" fmla="*/ 890977 h 904041"/>
              <a:gd name="connsiteX13" fmla="*/ 2769325 w 10515600"/>
              <a:gd name="connsiteY13" fmla="*/ 721161 h 904041"/>
              <a:gd name="connsiteX14" fmla="*/ 1071154 w 10515600"/>
              <a:gd name="connsiteY14" fmla="*/ 904041 h 904041"/>
              <a:gd name="connsiteX15" fmla="*/ 535577 w 10515600"/>
              <a:gd name="connsiteY15" fmla="*/ 655847 h 904041"/>
              <a:gd name="connsiteX16" fmla="*/ 1175657 w 10515600"/>
              <a:gd name="connsiteY16" fmla="*/ 407653 h 904041"/>
              <a:gd name="connsiteX17" fmla="*/ 470263 w 10515600"/>
              <a:gd name="connsiteY17" fmla="*/ 486030 h 904041"/>
              <a:gd name="connsiteX18" fmla="*/ 0 w 10515600"/>
              <a:gd name="connsiteY18" fmla="*/ 159458 h 904041"/>
              <a:gd name="connsiteX0" fmla="*/ 0 w 10515600"/>
              <a:gd name="connsiteY0" fmla="*/ 159458 h 904041"/>
              <a:gd name="connsiteX1" fmla="*/ 2346059 w 10515600"/>
              <a:gd name="connsiteY1" fmla="*/ 0 h 904041"/>
              <a:gd name="connsiteX2" fmla="*/ 2871576 w 10515600"/>
              <a:gd name="connsiteY2" fmla="*/ 283779 h 904041"/>
              <a:gd name="connsiteX3" fmla="*/ 4048735 w 10515600"/>
              <a:gd name="connsiteY3" fmla="*/ 189186 h 904041"/>
              <a:gd name="connsiteX4" fmla="*/ 4343025 w 10515600"/>
              <a:gd name="connsiteY4" fmla="*/ 388883 h 904041"/>
              <a:gd name="connsiteX5" fmla="*/ 8360228 w 10515600"/>
              <a:gd name="connsiteY5" fmla="*/ 237835 h 904041"/>
              <a:gd name="connsiteX6" fmla="*/ 8033657 w 10515600"/>
              <a:gd name="connsiteY6" fmla="*/ 355400 h 904041"/>
              <a:gd name="connsiteX7" fmla="*/ 9993085 w 10515600"/>
              <a:gd name="connsiteY7" fmla="*/ 355401 h 904041"/>
              <a:gd name="connsiteX8" fmla="*/ 10515600 w 10515600"/>
              <a:gd name="connsiteY8" fmla="*/ 668910 h 904041"/>
              <a:gd name="connsiteX9" fmla="*/ 8647611 w 10515600"/>
              <a:gd name="connsiteY9" fmla="*/ 681973 h 904041"/>
              <a:gd name="connsiteX10" fmla="*/ 6910251 w 10515600"/>
              <a:gd name="connsiteY10" fmla="*/ 799538 h 904041"/>
              <a:gd name="connsiteX11" fmla="*/ 6348548 w 10515600"/>
              <a:gd name="connsiteY11" fmla="*/ 499091 h 904041"/>
              <a:gd name="connsiteX12" fmla="*/ 3226525 w 10515600"/>
              <a:gd name="connsiteY12" fmla="*/ 890977 h 904041"/>
              <a:gd name="connsiteX13" fmla="*/ 2769325 w 10515600"/>
              <a:gd name="connsiteY13" fmla="*/ 721161 h 904041"/>
              <a:gd name="connsiteX14" fmla="*/ 1071154 w 10515600"/>
              <a:gd name="connsiteY14" fmla="*/ 904041 h 904041"/>
              <a:gd name="connsiteX15" fmla="*/ 535577 w 10515600"/>
              <a:gd name="connsiteY15" fmla="*/ 655847 h 904041"/>
              <a:gd name="connsiteX16" fmla="*/ 1175657 w 10515600"/>
              <a:gd name="connsiteY16" fmla="*/ 407653 h 904041"/>
              <a:gd name="connsiteX17" fmla="*/ 470263 w 10515600"/>
              <a:gd name="connsiteY17" fmla="*/ 486030 h 904041"/>
              <a:gd name="connsiteX18" fmla="*/ 0 w 10515600"/>
              <a:gd name="connsiteY18" fmla="*/ 159458 h 904041"/>
              <a:gd name="connsiteX0" fmla="*/ 0 w 10526110"/>
              <a:gd name="connsiteY0" fmla="*/ 243541 h 904041"/>
              <a:gd name="connsiteX1" fmla="*/ 2356569 w 10526110"/>
              <a:gd name="connsiteY1" fmla="*/ 0 h 904041"/>
              <a:gd name="connsiteX2" fmla="*/ 2882086 w 10526110"/>
              <a:gd name="connsiteY2" fmla="*/ 283779 h 904041"/>
              <a:gd name="connsiteX3" fmla="*/ 4059245 w 10526110"/>
              <a:gd name="connsiteY3" fmla="*/ 189186 h 904041"/>
              <a:gd name="connsiteX4" fmla="*/ 4353535 w 10526110"/>
              <a:gd name="connsiteY4" fmla="*/ 388883 h 904041"/>
              <a:gd name="connsiteX5" fmla="*/ 8370738 w 10526110"/>
              <a:gd name="connsiteY5" fmla="*/ 237835 h 904041"/>
              <a:gd name="connsiteX6" fmla="*/ 8044167 w 10526110"/>
              <a:gd name="connsiteY6" fmla="*/ 355400 h 904041"/>
              <a:gd name="connsiteX7" fmla="*/ 10003595 w 10526110"/>
              <a:gd name="connsiteY7" fmla="*/ 355401 h 904041"/>
              <a:gd name="connsiteX8" fmla="*/ 10526110 w 10526110"/>
              <a:gd name="connsiteY8" fmla="*/ 668910 h 904041"/>
              <a:gd name="connsiteX9" fmla="*/ 8658121 w 10526110"/>
              <a:gd name="connsiteY9" fmla="*/ 681973 h 904041"/>
              <a:gd name="connsiteX10" fmla="*/ 6920761 w 10526110"/>
              <a:gd name="connsiteY10" fmla="*/ 799538 h 904041"/>
              <a:gd name="connsiteX11" fmla="*/ 6359058 w 10526110"/>
              <a:gd name="connsiteY11" fmla="*/ 499091 h 904041"/>
              <a:gd name="connsiteX12" fmla="*/ 3237035 w 10526110"/>
              <a:gd name="connsiteY12" fmla="*/ 890977 h 904041"/>
              <a:gd name="connsiteX13" fmla="*/ 2779835 w 10526110"/>
              <a:gd name="connsiteY13" fmla="*/ 721161 h 904041"/>
              <a:gd name="connsiteX14" fmla="*/ 1081664 w 10526110"/>
              <a:gd name="connsiteY14" fmla="*/ 904041 h 904041"/>
              <a:gd name="connsiteX15" fmla="*/ 546087 w 10526110"/>
              <a:gd name="connsiteY15" fmla="*/ 655847 h 904041"/>
              <a:gd name="connsiteX16" fmla="*/ 1186167 w 10526110"/>
              <a:gd name="connsiteY16" fmla="*/ 407653 h 904041"/>
              <a:gd name="connsiteX17" fmla="*/ 480773 w 10526110"/>
              <a:gd name="connsiteY17" fmla="*/ 486030 h 904041"/>
              <a:gd name="connsiteX18" fmla="*/ 0 w 10526110"/>
              <a:gd name="connsiteY18" fmla="*/ 243541 h 904041"/>
              <a:gd name="connsiteX0" fmla="*/ 0 w 10526110"/>
              <a:gd name="connsiteY0" fmla="*/ 243541 h 904041"/>
              <a:gd name="connsiteX1" fmla="*/ 2356569 w 10526110"/>
              <a:gd name="connsiteY1" fmla="*/ 0 h 904041"/>
              <a:gd name="connsiteX2" fmla="*/ 2882086 w 10526110"/>
              <a:gd name="connsiteY2" fmla="*/ 283779 h 904041"/>
              <a:gd name="connsiteX3" fmla="*/ 4059245 w 10526110"/>
              <a:gd name="connsiteY3" fmla="*/ 189186 h 904041"/>
              <a:gd name="connsiteX4" fmla="*/ 4353535 w 10526110"/>
              <a:gd name="connsiteY4" fmla="*/ 388883 h 904041"/>
              <a:gd name="connsiteX5" fmla="*/ 8370738 w 10526110"/>
              <a:gd name="connsiteY5" fmla="*/ 237835 h 904041"/>
              <a:gd name="connsiteX6" fmla="*/ 8044167 w 10526110"/>
              <a:gd name="connsiteY6" fmla="*/ 355400 h 904041"/>
              <a:gd name="connsiteX7" fmla="*/ 10003595 w 10526110"/>
              <a:gd name="connsiteY7" fmla="*/ 355401 h 904041"/>
              <a:gd name="connsiteX8" fmla="*/ 10526110 w 10526110"/>
              <a:gd name="connsiteY8" fmla="*/ 668910 h 904041"/>
              <a:gd name="connsiteX9" fmla="*/ 8658121 w 10526110"/>
              <a:gd name="connsiteY9" fmla="*/ 681973 h 904041"/>
              <a:gd name="connsiteX10" fmla="*/ 6920761 w 10526110"/>
              <a:gd name="connsiteY10" fmla="*/ 799538 h 904041"/>
              <a:gd name="connsiteX11" fmla="*/ 6359058 w 10526110"/>
              <a:gd name="connsiteY11" fmla="*/ 499091 h 904041"/>
              <a:gd name="connsiteX12" fmla="*/ 3237035 w 10526110"/>
              <a:gd name="connsiteY12" fmla="*/ 890977 h 904041"/>
              <a:gd name="connsiteX13" fmla="*/ 2779835 w 10526110"/>
              <a:gd name="connsiteY13" fmla="*/ 721161 h 904041"/>
              <a:gd name="connsiteX14" fmla="*/ 1081664 w 10526110"/>
              <a:gd name="connsiteY14" fmla="*/ 904041 h 904041"/>
              <a:gd name="connsiteX15" fmla="*/ 546087 w 10526110"/>
              <a:gd name="connsiteY15" fmla="*/ 655847 h 904041"/>
              <a:gd name="connsiteX16" fmla="*/ 1186167 w 10526110"/>
              <a:gd name="connsiteY16" fmla="*/ 407653 h 904041"/>
              <a:gd name="connsiteX17" fmla="*/ 480773 w 10526110"/>
              <a:gd name="connsiteY17" fmla="*/ 486030 h 904041"/>
              <a:gd name="connsiteX18" fmla="*/ 0 w 10526110"/>
              <a:gd name="connsiteY18" fmla="*/ 243541 h 904041"/>
              <a:gd name="connsiteX0" fmla="*/ 0 w 10526110"/>
              <a:gd name="connsiteY0" fmla="*/ 243541 h 904041"/>
              <a:gd name="connsiteX1" fmla="*/ 2356569 w 10526110"/>
              <a:gd name="connsiteY1" fmla="*/ 0 h 904041"/>
              <a:gd name="connsiteX2" fmla="*/ 2882086 w 10526110"/>
              <a:gd name="connsiteY2" fmla="*/ 283779 h 904041"/>
              <a:gd name="connsiteX3" fmla="*/ 4059245 w 10526110"/>
              <a:gd name="connsiteY3" fmla="*/ 189186 h 904041"/>
              <a:gd name="connsiteX4" fmla="*/ 4353535 w 10526110"/>
              <a:gd name="connsiteY4" fmla="*/ 388883 h 904041"/>
              <a:gd name="connsiteX5" fmla="*/ 8370738 w 10526110"/>
              <a:gd name="connsiteY5" fmla="*/ 237835 h 904041"/>
              <a:gd name="connsiteX6" fmla="*/ 8044167 w 10526110"/>
              <a:gd name="connsiteY6" fmla="*/ 355400 h 904041"/>
              <a:gd name="connsiteX7" fmla="*/ 10003595 w 10526110"/>
              <a:gd name="connsiteY7" fmla="*/ 355401 h 904041"/>
              <a:gd name="connsiteX8" fmla="*/ 10526110 w 10526110"/>
              <a:gd name="connsiteY8" fmla="*/ 668910 h 904041"/>
              <a:gd name="connsiteX9" fmla="*/ 8658121 w 10526110"/>
              <a:gd name="connsiteY9" fmla="*/ 681973 h 904041"/>
              <a:gd name="connsiteX10" fmla="*/ 6920761 w 10526110"/>
              <a:gd name="connsiteY10" fmla="*/ 799538 h 904041"/>
              <a:gd name="connsiteX11" fmla="*/ 6359058 w 10526110"/>
              <a:gd name="connsiteY11" fmla="*/ 499091 h 904041"/>
              <a:gd name="connsiteX12" fmla="*/ 3237035 w 10526110"/>
              <a:gd name="connsiteY12" fmla="*/ 890977 h 904041"/>
              <a:gd name="connsiteX13" fmla="*/ 2779835 w 10526110"/>
              <a:gd name="connsiteY13" fmla="*/ 721161 h 904041"/>
              <a:gd name="connsiteX14" fmla="*/ 1081664 w 10526110"/>
              <a:gd name="connsiteY14" fmla="*/ 904041 h 904041"/>
              <a:gd name="connsiteX15" fmla="*/ 546087 w 10526110"/>
              <a:gd name="connsiteY15" fmla="*/ 655847 h 904041"/>
              <a:gd name="connsiteX16" fmla="*/ 1186167 w 10526110"/>
              <a:gd name="connsiteY16" fmla="*/ 407653 h 904041"/>
              <a:gd name="connsiteX17" fmla="*/ 480773 w 10526110"/>
              <a:gd name="connsiteY17" fmla="*/ 486030 h 904041"/>
              <a:gd name="connsiteX18" fmla="*/ 0 w 10526110"/>
              <a:gd name="connsiteY18" fmla="*/ 243541 h 904041"/>
              <a:gd name="connsiteX0" fmla="*/ 0 w 10526110"/>
              <a:gd name="connsiteY0" fmla="*/ 247632 h 908132"/>
              <a:gd name="connsiteX1" fmla="*/ 2356569 w 10526110"/>
              <a:gd name="connsiteY1" fmla="*/ 4091 h 908132"/>
              <a:gd name="connsiteX2" fmla="*/ 2882086 w 10526110"/>
              <a:gd name="connsiteY2" fmla="*/ 287870 h 908132"/>
              <a:gd name="connsiteX3" fmla="*/ 4059245 w 10526110"/>
              <a:gd name="connsiteY3" fmla="*/ 193277 h 908132"/>
              <a:gd name="connsiteX4" fmla="*/ 4353535 w 10526110"/>
              <a:gd name="connsiteY4" fmla="*/ 392974 h 908132"/>
              <a:gd name="connsiteX5" fmla="*/ 8370738 w 10526110"/>
              <a:gd name="connsiteY5" fmla="*/ 241926 h 908132"/>
              <a:gd name="connsiteX6" fmla="*/ 8044167 w 10526110"/>
              <a:gd name="connsiteY6" fmla="*/ 359491 h 908132"/>
              <a:gd name="connsiteX7" fmla="*/ 10003595 w 10526110"/>
              <a:gd name="connsiteY7" fmla="*/ 359492 h 908132"/>
              <a:gd name="connsiteX8" fmla="*/ 10526110 w 10526110"/>
              <a:gd name="connsiteY8" fmla="*/ 673001 h 908132"/>
              <a:gd name="connsiteX9" fmla="*/ 8658121 w 10526110"/>
              <a:gd name="connsiteY9" fmla="*/ 686064 h 908132"/>
              <a:gd name="connsiteX10" fmla="*/ 6920761 w 10526110"/>
              <a:gd name="connsiteY10" fmla="*/ 803629 h 908132"/>
              <a:gd name="connsiteX11" fmla="*/ 6359058 w 10526110"/>
              <a:gd name="connsiteY11" fmla="*/ 503182 h 908132"/>
              <a:gd name="connsiteX12" fmla="*/ 3237035 w 10526110"/>
              <a:gd name="connsiteY12" fmla="*/ 895068 h 908132"/>
              <a:gd name="connsiteX13" fmla="*/ 2779835 w 10526110"/>
              <a:gd name="connsiteY13" fmla="*/ 725252 h 908132"/>
              <a:gd name="connsiteX14" fmla="*/ 1081664 w 10526110"/>
              <a:gd name="connsiteY14" fmla="*/ 908132 h 908132"/>
              <a:gd name="connsiteX15" fmla="*/ 546087 w 10526110"/>
              <a:gd name="connsiteY15" fmla="*/ 659938 h 908132"/>
              <a:gd name="connsiteX16" fmla="*/ 1186167 w 10526110"/>
              <a:gd name="connsiteY16" fmla="*/ 411744 h 908132"/>
              <a:gd name="connsiteX17" fmla="*/ 480773 w 10526110"/>
              <a:gd name="connsiteY17" fmla="*/ 490121 h 908132"/>
              <a:gd name="connsiteX18" fmla="*/ 0 w 10526110"/>
              <a:gd name="connsiteY18" fmla="*/ 247632 h 908132"/>
              <a:gd name="connsiteX0" fmla="*/ 0 w 10526110"/>
              <a:gd name="connsiteY0" fmla="*/ 247632 h 908132"/>
              <a:gd name="connsiteX1" fmla="*/ 2356569 w 10526110"/>
              <a:gd name="connsiteY1" fmla="*/ 4091 h 908132"/>
              <a:gd name="connsiteX2" fmla="*/ 2882086 w 10526110"/>
              <a:gd name="connsiteY2" fmla="*/ 287870 h 908132"/>
              <a:gd name="connsiteX3" fmla="*/ 4059245 w 10526110"/>
              <a:gd name="connsiteY3" fmla="*/ 193277 h 908132"/>
              <a:gd name="connsiteX4" fmla="*/ 4353535 w 10526110"/>
              <a:gd name="connsiteY4" fmla="*/ 392974 h 908132"/>
              <a:gd name="connsiteX5" fmla="*/ 8370738 w 10526110"/>
              <a:gd name="connsiteY5" fmla="*/ 241926 h 908132"/>
              <a:gd name="connsiteX6" fmla="*/ 8044167 w 10526110"/>
              <a:gd name="connsiteY6" fmla="*/ 359491 h 908132"/>
              <a:gd name="connsiteX7" fmla="*/ 10003595 w 10526110"/>
              <a:gd name="connsiteY7" fmla="*/ 359492 h 908132"/>
              <a:gd name="connsiteX8" fmla="*/ 10526110 w 10526110"/>
              <a:gd name="connsiteY8" fmla="*/ 673001 h 908132"/>
              <a:gd name="connsiteX9" fmla="*/ 8658121 w 10526110"/>
              <a:gd name="connsiteY9" fmla="*/ 686064 h 908132"/>
              <a:gd name="connsiteX10" fmla="*/ 6920761 w 10526110"/>
              <a:gd name="connsiteY10" fmla="*/ 803629 h 908132"/>
              <a:gd name="connsiteX11" fmla="*/ 6359058 w 10526110"/>
              <a:gd name="connsiteY11" fmla="*/ 503182 h 908132"/>
              <a:gd name="connsiteX12" fmla="*/ 3237035 w 10526110"/>
              <a:gd name="connsiteY12" fmla="*/ 895068 h 908132"/>
              <a:gd name="connsiteX13" fmla="*/ 2779835 w 10526110"/>
              <a:gd name="connsiteY13" fmla="*/ 725252 h 908132"/>
              <a:gd name="connsiteX14" fmla="*/ 1081664 w 10526110"/>
              <a:gd name="connsiteY14" fmla="*/ 908132 h 908132"/>
              <a:gd name="connsiteX15" fmla="*/ 546087 w 10526110"/>
              <a:gd name="connsiteY15" fmla="*/ 659938 h 908132"/>
              <a:gd name="connsiteX16" fmla="*/ 1186167 w 10526110"/>
              <a:gd name="connsiteY16" fmla="*/ 411744 h 908132"/>
              <a:gd name="connsiteX17" fmla="*/ 480773 w 10526110"/>
              <a:gd name="connsiteY17" fmla="*/ 490121 h 908132"/>
              <a:gd name="connsiteX18" fmla="*/ 0 w 10526110"/>
              <a:gd name="connsiteY18" fmla="*/ 247632 h 908132"/>
              <a:gd name="connsiteX0" fmla="*/ 0 w 10526110"/>
              <a:gd name="connsiteY0" fmla="*/ 247632 h 908132"/>
              <a:gd name="connsiteX1" fmla="*/ 2356569 w 10526110"/>
              <a:gd name="connsiteY1" fmla="*/ 4091 h 908132"/>
              <a:gd name="connsiteX2" fmla="*/ 2882086 w 10526110"/>
              <a:gd name="connsiteY2" fmla="*/ 287870 h 908132"/>
              <a:gd name="connsiteX3" fmla="*/ 4059245 w 10526110"/>
              <a:gd name="connsiteY3" fmla="*/ 193277 h 908132"/>
              <a:gd name="connsiteX4" fmla="*/ 4353535 w 10526110"/>
              <a:gd name="connsiteY4" fmla="*/ 392974 h 908132"/>
              <a:gd name="connsiteX5" fmla="*/ 8370738 w 10526110"/>
              <a:gd name="connsiteY5" fmla="*/ 241926 h 908132"/>
              <a:gd name="connsiteX6" fmla="*/ 8044167 w 10526110"/>
              <a:gd name="connsiteY6" fmla="*/ 359491 h 908132"/>
              <a:gd name="connsiteX7" fmla="*/ 10003595 w 10526110"/>
              <a:gd name="connsiteY7" fmla="*/ 359492 h 908132"/>
              <a:gd name="connsiteX8" fmla="*/ 10526110 w 10526110"/>
              <a:gd name="connsiteY8" fmla="*/ 673001 h 908132"/>
              <a:gd name="connsiteX9" fmla="*/ 8658121 w 10526110"/>
              <a:gd name="connsiteY9" fmla="*/ 686064 h 908132"/>
              <a:gd name="connsiteX10" fmla="*/ 6920761 w 10526110"/>
              <a:gd name="connsiteY10" fmla="*/ 803629 h 908132"/>
              <a:gd name="connsiteX11" fmla="*/ 6359058 w 10526110"/>
              <a:gd name="connsiteY11" fmla="*/ 503182 h 908132"/>
              <a:gd name="connsiteX12" fmla="*/ 3237035 w 10526110"/>
              <a:gd name="connsiteY12" fmla="*/ 895068 h 908132"/>
              <a:gd name="connsiteX13" fmla="*/ 2779835 w 10526110"/>
              <a:gd name="connsiteY13" fmla="*/ 725252 h 908132"/>
              <a:gd name="connsiteX14" fmla="*/ 1081664 w 10526110"/>
              <a:gd name="connsiteY14" fmla="*/ 908132 h 908132"/>
              <a:gd name="connsiteX15" fmla="*/ 546087 w 10526110"/>
              <a:gd name="connsiteY15" fmla="*/ 659938 h 908132"/>
              <a:gd name="connsiteX16" fmla="*/ 1186167 w 10526110"/>
              <a:gd name="connsiteY16" fmla="*/ 411744 h 908132"/>
              <a:gd name="connsiteX17" fmla="*/ 473657 w 10526110"/>
              <a:gd name="connsiteY17" fmla="*/ 518585 h 908132"/>
              <a:gd name="connsiteX18" fmla="*/ 0 w 10526110"/>
              <a:gd name="connsiteY18" fmla="*/ 247632 h 908132"/>
              <a:gd name="connsiteX0" fmla="*/ 0 w 10526110"/>
              <a:gd name="connsiteY0" fmla="*/ 247632 h 908132"/>
              <a:gd name="connsiteX1" fmla="*/ 2356569 w 10526110"/>
              <a:gd name="connsiteY1" fmla="*/ 4091 h 908132"/>
              <a:gd name="connsiteX2" fmla="*/ 2882086 w 10526110"/>
              <a:gd name="connsiteY2" fmla="*/ 287870 h 908132"/>
              <a:gd name="connsiteX3" fmla="*/ 4059245 w 10526110"/>
              <a:gd name="connsiteY3" fmla="*/ 193277 h 908132"/>
              <a:gd name="connsiteX4" fmla="*/ 4353535 w 10526110"/>
              <a:gd name="connsiteY4" fmla="*/ 392974 h 908132"/>
              <a:gd name="connsiteX5" fmla="*/ 8370738 w 10526110"/>
              <a:gd name="connsiteY5" fmla="*/ 241926 h 908132"/>
              <a:gd name="connsiteX6" fmla="*/ 8044167 w 10526110"/>
              <a:gd name="connsiteY6" fmla="*/ 359491 h 908132"/>
              <a:gd name="connsiteX7" fmla="*/ 10003595 w 10526110"/>
              <a:gd name="connsiteY7" fmla="*/ 359492 h 908132"/>
              <a:gd name="connsiteX8" fmla="*/ 10526110 w 10526110"/>
              <a:gd name="connsiteY8" fmla="*/ 673001 h 908132"/>
              <a:gd name="connsiteX9" fmla="*/ 8658121 w 10526110"/>
              <a:gd name="connsiteY9" fmla="*/ 686064 h 908132"/>
              <a:gd name="connsiteX10" fmla="*/ 6920761 w 10526110"/>
              <a:gd name="connsiteY10" fmla="*/ 803629 h 908132"/>
              <a:gd name="connsiteX11" fmla="*/ 6359058 w 10526110"/>
              <a:gd name="connsiteY11" fmla="*/ 503182 h 908132"/>
              <a:gd name="connsiteX12" fmla="*/ 3237035 w 10526110"/>
              <a:gd name="connsiteY12" fmla="*/ 895068 h 908132"/>
              <a:gd name="connsiteX13" fmla="*/ 2779835 w 10526110"/>
              <a:gd name="connsiteY13" fmla="*/ 725252 h 908132"/>
              <a:gd name="connsiteX14" fmla="*/ 1081664 w 10526110"/>
              <a:gd name="connsiteY14" fmla="*/ 908132 h 908132"/>
              <a:gd name="connsiteX15" fmla="*/ 546087 w 10526110"/>
              <a:gd name="connsiteY15" fmla="*/ 659938 h 908132"/>
              <a:gd name="connsiteX16" fmla="*/ 1186167 w 10526110"/>
              <a:gd name="connsiteY16" fmla="*/ 411744 h 908132"/>
              <a:gd name="connsiteX17" fmla="*/ 473657 w 10526110"/>
              <a:gd name="connsiteY17" fmla="*/ 518585 h 908132"/>
              <a:gd name="connsiteX18" fmla="*/ 0 w 10526110"/>
              <a:gd name="connsiteY18" fmla="*/ 247632 h 908132"/>
              <a:gd name="connsiteX0" fmla="*/ 0 w 10526110"/>
              <a:gd name="connsiteY0" fmla="*/ 247632 h 908132"/>
              <a:gd name="connsiteX1" fmla="*/ 2356569 w 10526110"/>
              <a:gd name="connsiteY1" fmla="*/ 4091 h 908132"/>
              <a:gd name="connsiteX2" fmla="*/ 2882086 w 10526110"/>
              <a:gd name="connsiteY2" fmla="*/ 287870 h 908132"/>
              <a:gd name="connsiteX3" fmla="*/ 4059245 w 10526110"/>
              <a:gd name="connsiteY3" fmla="*/ 193277 h 908132"/>
              <a:gd name="connsiteX4" fmla="*/ 4353535 w 10526110"/>
              <a:gd name="connsiteY4" fmla="*/ 392974 h 908132"/>
              <a:gd name="connsiteX5" fmla="*/ 8370738 w 10526110"/>
              <a:gd name="connsiteY5" fmla="*/ 241926 h 908132"/>
              <a:gd name="connsiteX6" fmla="*/ 8044167 w 10526110"/>
              <a:gd name="connsiteY6" fmla="*/ 359491 h 908132"/>
              <a:gd name="connsiteX7" fmla="*/ 10003595 w 10526110"/>
              <a:gd name="connsiteY7" fmla="*/ 359492 h 908132"/>
              <a:gd name="connsiteX8" fmla="*/ 10526110 w 10526110"/>
              <a:gd name="connsiteY8" fmla="*/ 673001 h 908132"/>
              <a:gd name="connsiteX9" fmla="*/ 8658121 w 10526110"/>
              <a:gd name="connsiteY9" fmla="*/ 686064 h 908132"/>
              <a:gd name="connsiteX10" fmla="*/ 6920761 w 10526110"/>
              <a:gd name="connsiteY10" fmla="*/ 803629 h 908132"/>
              <a:gd name="connsiteX11" fmla="*/ 6359058 w 10526110"/>
              <a:gd name="connsiteY11" fmla="*/ 503182 h 908132"/>
              <a:gd name="connsiteX12" fmla="*/ 3237035 w 10526110"/>
              <a:gd name="connsiteY12" fmla="*/ 895068 h 908132"/>
              <a:gd name="connsiteX13" fmla="*/ 2779835 w 10526110"/>
              <a:gd name="connsiteY13" fmla="*/ 725252 h 908132"/>
              <a:gd name="connsiteX14" fmla="*/ 1081664 w 10526110"/>
              <a:gd name="connsiteY14" fmla="*/ 908132 h 908132"/>
              <a:gd name="connsiteX15" fmla="*/ 546087 w 10526110"/>
              <a:gd name="connsiteY15" fmla="*/ 659938 h 908132"/>
              <a:gd name="connsiteX16" fmla="*/ 1186167 w 10526110"/>
              <a:gd name="connsiteY16" fmla="*/ 411744 h 908132"/>
              <a:gd name="connsiteX17" fmla="*/ 473657 w 10526110"/>
              <a:gd name="connsiteY17" fmla="*/ 518585 h 908132"/>
              <a:gd name="connsiteX18" fmla="*/ 0 w 10526110"/>
              <a:gd name="connsiteY18" fmla="*/ 247632 h 908132"/>
              <a:gd name="connsiteX0" fmla="*/ 0 w 10526110"/>
              <a:gd name="connsiteY0" fmla="*/ 247632 h 908132"/>
              <a:gd name="connsiteX1" fmla="*/ 2356569 w 10526110"/>
              <a:gd name="connsiteY1" fmla="*/ 4091 h 908132"/>
              <a:gd name="connsiteX2" fmla="*/ 2882086 w 10526110"/>
              <a:gd name="connsiteY2" fmla="*/ 287870 h 908132"/>
              <a:gd name="connsiteX3" fmla="*/ 4059245 w 10526110"/>
              <a:gd name="connsiteY3" fmla="*/ 193277 h 908132"/>
              <a:gd name="connsiteX4" fmla="*/ 4353535 w 10526110"/>
              <a:gd name="connsiteY4" fmla="*/ 392974 h 908132"/>
              <a:gd name="connsiteX5" fmla="*/ 8370738 w 10526110"/>
              <a:gd name="connsiteY5" fmla="*/ 241926 h 908132"/>
              <a:gd name="connsiteX6" fmla="*/ 8044167 w 10526110"/>
              <a:gd name="connsiteY6" fmla="*/ 359491 h 908132"/>
              <a:gd name="connsiteX7" fmla="*/ 10003595 w 10526110"/>
              <a:gd name="connsiteY7" fmla="*/ 359492 h 908132"/>
              <a:gd name="connsiteX8" fmla="*/ 10526110 w 10526110"/>
              <a:gd name="connsiteY8" fmla="*/ 673001 h 908132"/>
              <a:gd name="connsiteX9" fmla="*/ 8658121 w 10526110"/>
              <a:gd name="connsiteY9" fmla="*/ 686064 h 908132"/>
              <a:gd name="connsiteX10" fmla="*/ 6920761 w 10526110"/>
              <a:gd name="connsiteY10" fmla="*/ 803629 h 908132"/>
              <a:gd name="connsiteX11" fmla="*/ 6359058 w 10526110"/>
              <a:gd name="connsiteY11" fmla="*/ 503182 h 908132"/>
              <a:gd name="connsiteX12" fmla="*/ 3237035 w 10526110"/>
              <a:gd name="connsiteY12" fmla="*/ 895068 h 908132"/>
              <a:gd name="connsiteX13" fmla="*/ 2779835 w 10526110"/>
              <a:gd name="connsiteY13" fmla="*/ 725252 h 908132"/>
              <a:gd name="connsiteX14" fmla="*/ 1081664 w 10526110"/>
              <a:gd name="connsiteY14" fmla="*/ 908132 h 908132"/>
              <a:gd name="connsiteX15" fmla="*/ 546087 w 10526110"/>
              <a:gd name="connsiteY15" fmla="*/ 659938 h 908132"/>
              <a:gd name="connsiteX16" fmla="*/ 1186167 w 10526110"/>
              <a:gd name="connsiteY16" fmla="*/ 411744 h 908132"/>
              <a:gd name="connsiteX17" fmla="*/ 473657 w 10526110"/>
              <a:gd name="connsiteY17" fmla="*/ 518585 h 908132"/>
              <a:gd name="connsiteX18" fmla="*/ 0 w 10526110"/>
              <a:gd name="connsiteY18" fmla="*/ 247632 h 908132"/>
              <a:gd name="connsiteX0" fmla="*/ 0 w 10526110"/>
              <a:gd name="connsiteY0" fmla="*/ 247632 h 908132"/>
              <a:gd name="connsiteX1" fmla="*/ 2356569 w 10526110"/>
              <a:gd name="connsiteY1" fmla="*/ 4091 h 908132"/>
              <a:gd name="connsiteX2" fmla="*/ 2882086 w 10526110"/>
              <a:gd name="connsiteY2" fmla="*/ 287870 h 908132"/>
              <a:gd name="connsiteX3" fmla="*/ 4059245 w 10526110"/>
              <a:gd name="connsiteY3" fmla="*/ 193277 h 908132"/>
              <a:gd name="connsiteX4" fmla="*/ 4353535 w 10526110"/>
              <a:gd name="connsiteY4" fmla="*/ 392974 h 908132"/>
              <a:gd name="connsiteX5" fmla="*/ 8370738 w 10526110"/>
              <a:gd name="connsiteY5" fmla="*/ 241926 h 908132"/>
              <a:gd name="connsiteX6" fmla="*/ 8044167 w 10526110"/>
              <a:gd name="connsiteY6" fmla="*/ 359491 h 908132"/>
              <a:gd name="connsiteX7" fmla="*/ 10003595 w 10526110"/>
              <a:gd name="connsiteY7" fmla="*/ 359492 h 908132"/>
              <a:gd name="connsiteX8" fmla="*/ 10526110 w 10526110"/>
              <a:gd name="connsiteY8" fmla="*/ 673001 h 908132"/>
              <a:gd name="connsiteX9" fmla="*/ 8658121 w 10526110"/>
              <a:gd name="connsiteY9" fmla="*/ 686064 h 908132"/>
              <a:gd name="connsiteX10" fmla="*/ 6920761 w 10526110"/>
              <a:gd name="connsiteY10" fmla="*/ 803629 h 908132"/>
              <a:gd name="connsiteX11" fmla="*/ 6359058 w 10526110"/>
              <a:gd name="connsiteY11" fmla="*/ 503182 h 908132"/>
              <a:gd name="connsiteX12" fmla="*/ 3237035 w 10526110"/>
              <a:gd name="connsiteY12" fmla="*/ 895068 h 908132"/>
              <a:gd name="connsiteX13" fmla="*/ 2779835 w 10526110"/>
              <a:gd name="connsiteY13" fmla="*/ 725252 h 908132"/>
              <a:gd name="connsiteX14" fmla="*/ 1081664 w 10526110"/>
              <a:gd name="connsiteY14" fmla="*/ 908132 h 908132"/>
              <a:gd name="connsiteX15" fmla="*/ 546087 w 10526110"/>
              <a:gd name="connsiteY15" fmla="*/ 659938 h 908132"/>
              <a:gd name="connsiteX16" fmla="*/ 1186167 w 10526110"/>
              <a:gd name="connsiteY16" fmla="*/ 411744 h 908132"/>
              <a:gd name="connsiteX17" fmla="*/ 473657 w 10526110"/>
              <a:gd name="connsiteY17" fmla="*/ 518585 h 908132"/>
              <a:gd name="connsiteX18" fmla="*/ 0 w 10526110"/>
              <a:gd name="connsiteY18" fmla="*/ 247632 h 908132"/>
              <a:gd name="connsiteX0" fmla="*/ 0 w 10526110"/>
              <a:gd name="connsiteY0" fmla="*/ 247632 h 908132"/>
              <a:gd name="connsiteX1" fmla="*/ 2356569 w 10526110"/>
              <a:gd name="connsiteY1" fmla="*/ 4091 h 908132"/>
              <a:gd name="connsiteX2" fmla="*/ 2882086 w 10526110"/>
              <a:gd name="connsiteY2" fmla="*/ 287870 h 908132"/>
              <a:gd name="connsiteX3" fmla="*/ 4059245 w 10526110"/>
              <a:gd name="connsiteY3" fmla="*/ 193277 h 908132"/>
              <a:gd name="connsiteX4" fmla="*/ 4353535 w 10526110"/>
              <a:gd name="connsiteY4" fmla="*/ 392974 h 908132"/>
              <a:gd name="connsiteX5" fmla="*/ 8370738 w 10526110"/>
              <a:gd name="connsiteY5" fmla="*/ 241926 h 908132"/>
              <a:gd name="connsiteX6" fmla="*/ 8044167 w 10526110"/>
              <a:gd name="connsiteY6" fmla="*/ 359491 h 908132"/>
              <a:gd name="connsiteX7" fmla="*/ 10003595 w 10526110"/>
              <a:gd name="connsiteY7" fmla="*/ 359492 h 908132"/>
              <a:gd name="connsiteX8" fmla="*/ 10526110 w 10526110"/>
              <a:gd name="connsiteY8" fmla="*/ 673001 h 908132"/>
              <a:gd name="connsiteX9" fmla="*/ 8658121 w 10526110"/>
              <a:gd name="connsiteY9" fmla="*/ 686064 h 908132"/>
              <a:gd name="connsiteX10" fmla="*/ 6920761 w 10526110"/>
              <a:gd name="connsiteY10" fmla="*/ 803629 h 908132"/>
              <a:gd name="connsiteX11" fmla="*/ 6359058 w 10526110"/>
              <a:gd name="connsiteY11" fmla="*/ 503182 h 908132"/>
              <a:gd name="connsiteX12" fmla="*/ 3237035 w 10526110"/>
              <a:gd name="connsiteY12" fmla="*/ 895068 h 908132"/>
              <a:gd name="connsiteX13" fmla="*/ 2779835 w 10526110"/>
              <a:gd name="connsiteY13" fmla="*/ 725252 h 908132"/>
              <a:gd name="connsiteX14" fmla="*/ 1081664 w 10526110"/>
              <a:gd name="connsiteY14" fmla="*/ 908132 h 908132"/>
              <a:gd name="connsiteX15" fmla="*/ 546087 w 10526110"/>
              <a:gd name="connsiteY15" fmla="*/ 659938 h 908132"/>
              <a:gd name="connsiteX16" fmla="*/ 1186167 w 10526110"/>
              <a:gd name="connsiteY16" fmla="*/ 411744 h 908132"/>
              <a:gd name="connsiteX17" fmla="*/ 473657 w 10526110"/>
              <a:gd name="connsiteY17" fmla="*/ 518585 h 908132"/>
              <a:gd name="connsiteX18" fmla="*/ 0 w 10526110"/>
              <a:gd name="connsiteY18" fmla="*/ 247632 h 908132"/>
              <a:gd name="connsiteX0" fmla="*/ 0 w 10526110"/>
              <a:gd name="connsiteY0" fmla="*/ 247632 h 908132"/>
              <a:gd name="connsiteX1" fmla="*/ 2356569 w 10526110"/>
              <a:gd name="connsiteY1" fmla="*/ 4091 h 908132"/>
              <a:gd name="connsiteX2" fmla="*/ 2882086 w 10526110"/>
              <a:gd name="connsiteY2" fmla="*/ 287870 h 908132"/>
              <a:gd name="connsiteX3" fmla="*/ 4059245 w 10526110"/>
              <a:gd name="connsiteY3" fmla="*/ 193277 h 908132"/>
              <a:gd name="connsiteX4" fmla="*/ 4353535 w 10526110"/>
              <a:gd name="connsiteY4" fmla="*/ 392974 h 908132"/>
              <a:gd name="connsiteX5" fmla="*/ 8370738 w 10526110"/>
              <a:gd name="connsiteY5" fmla="*/ 241926 h 908132"/>
              <a:gd name="connsiteX6" fmla="*/ 8044167 w 10526110"/>
              <a:gd name="connsiteY6" fmla="*/ 359491 h 908132"/>
              <a:gd name="connsiteX7" fmla="*/ 10003595 w 10526110"/>
              <a:gd name="connsiteY7" fmla="*/ 359492 h 908132"/>
              <a:gd name="connsiteX8" fmla="*/ 10526110 w 10526110"/>
              <a:gd name="connsiteY8" fmla="*/ 673001 h 908132"/>
              <a:gd name="connsiteX9" fmla="*/ 8658121 w 10526110"/>
              <a:gd name="connsiteY9" fmla="*/ 686064 h 908132"/>
              <a:gd name="connsiteX10" fmla="*/ 6920761 w 10526110"/>
              <a:gd name="connsiteY10" fmla="*/ 803629 h 908132"/>
              <a:gd name="connsiteX11" fmla="*/ 6359058 w 10526110"/>
              <a:gd name="connsiteY11" fmla="*/ 503182 h 908132"/>
              <a:gd name="connsiteX12" fmla="*/ 3237035 w 10526110"/>
              <a:gd name="connsiteY12" fmla="*/ 895068 h 908132"/>
              <a:gd name="connsiteX13" fmla="*/ 2779835 w 10526110"/>
              <a:gd name="connsiteY13" fmla="*/ 725252 h 908132"/>
              <a:gd name="connsiteX14" fmla="*/ 1081664 w 10526110"/>
              <a:gd name="connsiteY14" fmla="*/ 908132 h 908132"/>
              <a:gd name="connsiteX15" fmla="*/ 546087 w 10526110"/>
              <a:gd name="connsiteY15" fmla="*/ 659938 h 908132"/>
              <a:gd name="connsiteX16" fmla="*/ 1186167 w 10526110"/>
              <a:gd name="connsiteY16" fmla="*/ 411744 h 908132"/>
              <a:gd name="connsiteX17" fmla="*/ 473657 w 10526110"/>
              <a:gd name="connsiteY17" fmla="*/ 518585 h 908132"/>
              <a:gd name="connsiteX18" fmla="*/ 0 w 10526110"/>
              <a:gd name="connsiteY18" fmla="*/ 247632 h 908132"/>
              <a:gd name="connsiteX0" fmla="*/ 0 w 10526110"/>
              <a:gd name="connsiteY0" fmla="*/ 247632 h 908132"/>
              <a:gd name="connsiteX1" fmla="*/ 2356569 w 10526110"/>
              <a:gd name="connsiteY1" fmla="*/ 4091 h 908132"/>
              <a:gd name="connsiteX2" fmla="*/ 2882086 w 10526110"/>
              <a:gd name="connsiteY2" fmla="*/ 287870 h 908132"/>
              <a:gd name="connsiteX3" fmla="*/ 4059245 w 10526110"/>
              <a:gd name="connsiteY3" fmla="*/ 193277 h 908132"/>
              <a:gd name="connsiteX4" fmla="*/ 4353535 w 10526110"/>
              <a:gd name="connsiteY4" fmla="*/ 392974 h 908132"/>
              <a:gd name="connsiteX5" fmla="*/ 8370738 w 10526110"/>
              <a:gd name="connsiteY5" fmla="*/ 241926 h 908132"/>
              <a:gd name="connsiteX6" fmla="*/ 8044167 w 10526110"/>
              <a:gd name="connsiteY6" fmla="*/ 359491 h 908132"/>
              <a:gd name="connsiteX7" fmla="*/ 10003595 w 10526110"/>
              <a:gd name="connsiteY7" fmla="*/ 359492 h 908132"/>
              <a:gd name="connsiteX8" fmla="*/ 10526110 w 10526110"/>
              <a:gd name="connsiteY8" fmla="*/ 673001 h 908132"/>
              <a:gd name="connsiteX9" fmla="*/ 8658121 w 10526110"/>
              <a:gd name="connsiteY9" fmla="*/ 686064 h 908132"/>
              <a:gd name="connsiteX10" fmla="*/ 6920761 w 10526110"/>
              <a:gd name="connsiteY10" fmla="*/ 803629 h 908132"/>
              <a:gd name="connsiteX11" fmla="*/ 6359058 w 10526110"/>
              <a:gd name="connsiteY11" fmla="*/ 503182 h 908132"/>
              <a:gd name="connsiteX12" fmla="*/ 3237035 w 10526110"/>
              <a:gd name="connsiteY12" fmla="*/ 895068 h 908132"/>
              <a:gd name="connsiteX13" fmla="*/ 2779835 w 10526110"/>
              <a:gd name="connsiteY13" fmla="*/ 725252 h 908132"/>
              <a:gd name="connsiteX14" fmla="*/ 1081664 w 10526110"/>
              <a:gd name="connsiteY14" fmla="*/ 908132 h 908132"/>
              <a:gd name="connsiteX15" fmla="*/ 546087 w 10526110"/>
              <a:gd name="connsiteY15" fmla="*/ 659938 h 908132"/>
              <a:gd name="connsiteX16" fmla="*/ 1186167 w 10526110"/>
              <a:gd name="connsiteY16" fmla="*/ 411744 h 908132"/>
              <a:gd name="connsiteX17" fmla="*/ 473657 w 10526110"/>
              <a:gd name="connsiteY17" fmla="*/ 518585 h 908132"/>
              <a:gd name="connsiteX18" fmla="*/ 0 w 10526110"/>
              <a:gd name="connsiteY18" fmla="*/ 247632 h 908132"/>
              <a:gd name="connsiteX0" fmla="*/ 0 w 10526110"/>
              <a:gd name="connsiteY0" fmla="*/ 247632 h 908132"/>
              <a:gd name="connsiteX1" fmla="*/ 2356569 w 10526110"/>
              <a:gd name="connsiteY1" fmla="*/ 4091 h 908132"/>
              <a:gd name="connsiteX2" fmla="*/ 2882086 w 10526110"/>
              <a:gd name="connsiteY2" fmla="*/ 287870 h 908132"/>
              <a:gd name="connsiteX3" fmla="*/ 4059245 w 10526110"/>
              <a:gd name="connsiteY3" fmla="*/ 193277 h 908132"/>
              <a:gd name="connsiteX4" fmla="*/ 4353535 w 10526110"/>
              <a:gd name="connsiteY4" fmla="*/ 392974 h 908132"/>
              <a:gd name="connsiteX5" fmla="*/ 8370738 w 10526110"/>
              <a:gd name="connsiteY5" fmla="*/ 241926 h 908132"/>
              <a:gd name="connsiteX6" fmla="*/ 8044167 w 10526110"/>
              <a:gd name="connsiteY6" fmla="*/ 359491 h 908132"/>
              <a:gd name="connsiteX7" fmla="*/ 10003595 w 10526110"/>
              <a:gd name="connsiteY7" fmla="*/ 359492 h 908132"/>
              <a:gd name="connsiteX8" fmla="*/ 10526110 w 10526110"/>
              <a:gd name="connsiteY8" fmla="*/ 673001 h 908132"/>
              <a:gd name="connsiteX9" fmla="*/ 8658121 w 10526110"/>
              <a:gd name="connsiteY9" fmla="*/ 686064 h 908132"/>
              <a:gd name="connsiteX10" fmla="*/ 6920761 w 10526110"/>
              <a:gd name="connsiteY10" fmla="*/ 803629 h 908132"/>
              <a:gd name="connsiteX11" fmla="*/ 6359058 w 10526110"/>
              <a:gd name="connsiteY11" fmla="*/ 503182 h 908132"/>
              <a:gd name="connsiteX12" fmla="*/ 3237035 w 10526110"/>
              <a:gd name="connsiteY12" fmla="*/ 895068 h 908132"/>
              <a:gd name="connsiteX13" fmla="*/ 2765603 w 10526110"/>
              <a:gd name="connsiteY13" fmla="*/ 686115 h 908132"/>
              <a:gd name="connsiteX14" fmla="*/ 1081664 w 10526110"/>
              <a:gd name="connsiteY14" fmla="*/ 908132 h 908132"/>
              <a:gd name="connsiteX15" fmla="*/ 546087 w 10526110"/>
              <a:gd name="connsiteY15" fmla="*/ 659938 h 908132"/>
              <a:gd name="connsiteX16" fmla="*/ 1186167 w 10526110"/>
              <a:gd name="connsiteY16" fmla="*/ 411744 h 908132"/>
              <a:gd name="connsiteX17" fmla="*/ 473657 w 10526110"/>
              <a:gd name="connsiteY17" fmla="*/ 518585 h 908132"/>
              <a:gd name="connsiteX18" fmla="*/ 0 w 10526110"/>
              <a:gd name="connsiteY18" fmla="*/ 247632 h 908132"/>
              <a:gd name="connsiteX0" fmla="*/ 0 w 10526110"/>
              <a:gd name="connsiteY0" fmla="*/ 247632 h 908132"/>
              <a:gd name="connsiteX1" fmla="*/ 2356569 w 10526110"/>
              <a:gd name="connsiteY1" fmla="*/ 4091 h 908132"/>
              <a:gd name="connsiteX2" fmla="*/ 2882086 w 10526110"/>
              <a:gd name="connsiteY2" fmla="*/ 287870 h 908132"/>
              <a:gd name="connsiteX3" fmla="*/ 4059245 w 10526110"/>
              <a:gd name="connsiteY3" fmla="*/ 193277 h 908132"/>
              <a:gd name="connsiteX4" fmla="*/ 4353535 w 10526110"/>
              <a:gd name="connsiteY4" fmla="*/ 392974 h 908132"/>
              <a:gd name="connsiteX5" fmla="*/ 8370738 w 10526110"/>
              <a:gd name="connsiteY5" fmla="*/ 241926 h 908132"/>
              <a:gd name="connsiteX6" fmla="*/ 8044167 w 10526110"/>
              <a:gd name="connsiteY6" fmla="*/ 359491 h 908132"/>
              <a:gd name="connsiteX7" fmla="*/ 10003595 w 10526110"/>
              <a:gd name="connsiteY7" fmla="*/ 359492 h 908132"/>
              <a:gd name="connsiteX8" fmla="*/ 10526110 w 10526110"/>
              <a:gd name="connsiteY8" fmla="*/ 673001 h 908132"/>
              <a:gd name="connsiteX9" fmla="*/ 8658121 w 10526110"/>
              <a:gd name="connsiteY9" fmla="*/ 686064 h 908132"/>
              <a:gd name="connsiteX10" fmla="*/ 6920761 w 10526110"/>
              <a:gd name="connsiteY10" fmla="*/ 803629 h 908132"/>
              <a:gd name="connsiteX11" fmla="*/ 6359058 w 10526110"/>
              <a:gd name="connsiteY11" fmla="*/ 503182 h 908132"/>
              <a:gd name="connsiteX12" fmla="*/ 3237035 w 10526110"/>
              <a:gd name="connsiteY12" fmla="*/ 895068 h 908132"/>
              <a:gd name="connsiteX13" fmla="*/ 2765603 w 10526110"/>
              <a:gd name="connsiteY13" fmla="*/ 686115 h 908132"/>
              <a:gd name="connsiteX14" fmla="*/ 1081664 w 10526110"/>
              <a:gd name="connsiteY14" fmla="*/ 908132 h 908132"/>
              <a:gd name="connsiteX15" fmla="*/ 546087 w 10526110"/>
              <a:gd name="connsiteY15" fmla="*/ 659938 h 908132"/>
              <a:gd name="connsiteX16" fmla="*/ 1186167 w 10526110"/>
              <a:gd name="connsiteY16" fmla="*/ 411744 h 908132"/>
              <a:gd name="connsiteX17" fmla="*/ 473657 w 10526110"/>
              <a:gd name="connsiteY17" fmla="*/ 518585 h 908132"/>
              <a:gd name="connsiteX18" fmla="*/ 0 w 10526110"/>
              <a:gd name="connsiteY18" fmla="*/ 247632 h 908132"/>
              <a:gd name="connsiteX0" fmla="*/ 0 w 10526110"/>
              <a:gd name="connsiteY0" fmla="*/ 247632 h 919974"/>
              <a:gd name="connsiteX1" fmla="*/ 2356569 w 10526110"/>
              <a:gd name="connsiteY1" fmla="*/ 4091 h 919974"/>
              <a:gd name="connsiteX2" fmla="*/ 2882086 w 10526110"/>
              <a:gd name="connsiteY2" fmla="*/ 287870 h 919974"/>
              <a:gd name="connsiteX3" fmla="*/ 4059245 w 10526110"/>
              <a:gd name="connsiteY3" fmla="*/ 193277 h 919974"/>
              <a:gd name="connsiteX4" fmla="*/ 4353535 w 10526110"/>
              <a:gd name="connsiteY4" fmla="*/ 392974 h 919974"/>
              <a:gd name="connsiteX5" fmla="*/ 8370738 w 10526110"/>
              <a:gd name="connsiteY5" fmla="*/ 241926 h 919974"/>
              <a:gd name="connsiteX6" fmla="*/ 8044167 w 10526110"/>
              <a:gd name="connsiteY6" fmla="*/ 359491 h 919974"/>
              <a:gd name="connsiteX7" fmla="*/ 10003595 w 10526110"/>
              <a:gd name="connsiteY7" fmla="*/ 359492 h 919974"/>
              <a:gd name="connsiteX8" fmla="*/ 10526110 w 10526110"/>
              <a:gd name="connsiteY8" fmla="*/ 673001 h 919974"/>
              <a:gd name="connsiteX9" fmla="*/ 8658121 w 10526110"/>
              <a:gd name="connsiteY9" fmla="*/ 686064 h 919974"/>
              <a:gd name="connsiteX10" fmla="*/ 6920761 w 10526110"/>
              <a:gd name="connsiteY10" fmla="*/ 803629 h 919974"/>
              <a:gd name="connsiteX11" fmla="*/ 6359058 w 10526110"/>
              <a:gd name="connsiteY11" fmla="*/ 503182 h 919974"/>
              <a:gd name="connsiteX12" fmla="*/ 3215687 w 10526110"/>
              <a:gd name="connsiteY12" fmla="*/ 919974 h 919974"/>
              <a:gd name="connsiteX13" fmla="*/ 2765603 w 10526110"/>
              <a:gd name="connsiteY13" fmla="*/ 686115 h 919974"/>
              <a:gd name="connsiteX14" fmla="*/ 1081664 w 10526110"/>
              <a:gd name="connsiteY14" fmla="*/ 908132 h 919974"/>
              <a:gd name="connsiteX15" fmla="*/ 546087 w 10526110"/>
              <a:gd name="connsiteY15" fmla="*/ 659938 h 919974"/>
              <a:gd name="connsiteX16" fmla="*/ 1186167 w 10526110"/>
              <a:gd name="connsiteY16" fmla="*/ 411744 h 919974"/>
              <a:gd name="connsiteX17" fmla="*/ 473657 w 10526110"/>
              <a:gd name="connsiteY17" fmla="*/ 518585 h 919974"/>
              <a:gd name="connsiteX18" fmla="*/ 0 w 10526110"/>
              <a:gd name="connsiteY18" fmla="*/ 247632 h 919974"/>
              <a:gd name="connsiteX0" fmla="*/ 0 w 10526110"/>
              <a:gd name="connsiteY0" fmla="*/ 247632 h 919974"/>
              <a:gd name="connsiteX1" fmla="*/ 2356569 w 10526110"/>
              <a:gd name="connsiteY1" fmla="*/ 4091 h 919974"/>
              <a:gd name="connsiteX2" fmla="*/ 2882086 w 10526110"/>
              <a:gd name="connsiteY2" fmla="*/ 287870 h 919974"/>
              <a:gd name="connsiteX3" fmla="*/ 4059245 w 10526110"/>
              <a:gd name="connsiteY3" fmla="*/ 193277 h 919974"/>
              <a:gd name="connsiteX4" fmla="*/ 4353535 w 10526110"/>
              <a:gd name="connsiteY4" fmla="*/ 392974 h 919974"/>
              <a:gd name="connsiteX5" fmla="*/ 8370738 w 10526110"/>
              <a:gd name="connsiteY5" fmla="*/ 241926 h 919974"/>
              <a:gd name="connsiteX6" fmla="*/ 8044167 w 10526110"/>
              <a:gd name="connsiteY6" fmla="*/ 359491 h 919974"/>
              <a:gd name="connsiteX7" fmla="*/ 10003595 w 10526110"/>
              <a:gd name="connsiteY7" fmla="*/ 359492 h 919974"/>
              <a:gd name="connsiteX8" fmla="*/ 10526110 w 10526110"/>
              <a:gd name="connsiteY8" fmla="*/ 673001 h 919974"/>
              <a:gd name="connsiteX9" fmla="*/ 8658121 w 10526110"/>
              <a:gd name="connsiteY9" fmla="*/ 686064 h 919974"/>
              <a:gd name="connsiteX10" fmla="*/ 6920761 w 10526110"/>
              <a:gd name="connsiteY10" fmla="*/ 803629 h 919974"/>
              <a:gd name="connsiteX11" fmla="*/ 6359058 w 10526110"/>
              <a:gd name="connsiteY11" fmla="*/ 503182 h 919974"/>
              <a:gd name="connsiteX12" fmla="*/ 3215687 w 10526110"/>
              <a:gd name="connsiteY12" fmla="*/ 919974 h 919974"/>
              <a:gd name="connsiteX13" fmla="*/ 2765603 w 10526110"/>
              <a:gd name="connsiteY13" fmla="*/ 686115 h 919974"/>
              <a:gd name="connsiteX14" fmla="*/ 1081664 w 10526110"/>
              <a:gd name="connsiteY14" fmla="*/ 908132 h 919974"/>
              <a:gd name="connsiteX15" fmla="*/ 546087 w 10526110"/>
              <a:gd name="connsiteY15" fmla="*/ 659938 h 919974"/>
              <a:gd name="connsiteX16" fmla="*/ 1186167 w 10526110"/>
              <a:gd name="connsiteY16" fmla="*/ 411744 h 919974"/>
              <a:gd name="connsiteX17" fmla="*/ 473657 w 10526110"/>
              <a:gd name="connsiteY17" fmla="*/ 518585 h 919974"/>
              <a:gd name="connsiteX18" fmla="*/ 0 w 10526110"/>
              <a:gd name="connsiteY18" fmla="*/ 247632 h 919974"/>
              <a:gd name="connsiteX0" fmla="*/ 0 w 10526110"/>
              <a:gd name="connsiteY0" fmla="*/ 247632 h 919974"/>
              <a:gd name="connsiteX1" fmla="*/ 2356569 w 10526110"/>
              <a:gd name="connsiteY1" fmla="*/ 4091 h 919974"/>
              <a:gd name="connsiteX2" fmla="*/ 2882086 w 10526110"/>
              <a:gd name="connsiteY2" fmla="*/ 287870 h 919974"/>
              <a:gd name="connsiteX3" fmla="*/ 4059245 w 10526110"/>
              <a:gd name="connsiteY3" fmla="*/ 193277 h 919974"/>
              <a:gd name="connsiteX4" fmla="*/ 4353535 w 10526110"/>
              <a:gd name="connsiteY4" fmla="*/ 392974 h 919974"/>
              <a:gd name="connsiteX5" fmla="*/ 8370738 w 10526110"/>
              <a:gd name="connsiteY5" fmla="*/ 241926 h 919974"/>
              <a:gd name="connsiteX6" fmla="*/ 8044167 w 10526110"/>
              <a:gd name="connsiteY6" fmla="*/ 359491 h 919974"/>
              <a:gd name="connsiteX7" fmla="*/ 10003595 w 10526110"/>
              <a:gd name="connsiteY7" fmla="*/ 359492 h 919974"/>
              <a:gd name="connsiteX8" fmla="*/ 10526110 w 10526110"/>
              <a:gd name="connsiteY8" fmla="*/ 673001 h 919974"/>
              <a:gd name="connsiteX9" fmla="*/ 8658121 w 10526110"/>
              <a:gd name="connsiteY9" fmla="*/ 686064 h 919974"/>
              <a:gd name="connsiteX10" fmla="*/ 6920761 w 10526110"/>
              <a:gd name="connsiteY10" fmla="*/ 803629 h 919974"/>
              <a:gd name="connsiteX11" fmla="*/ 6359058 w 10526110"/>
              <a:gd name="connsiteY11" fmla="*/ 503182 h 919974"/>
              <a:gd name="connsiteX12" fmla="*/ 3215687 w 10526110"/>
              <a:gd name="connsiteY12" fmla="*/ 919974 h 919974"/>
              <a:gd name="connsiteX13" fmla="*/ 2765603 w 10526110"/>
              <a:gd name="connsiteY13" fmla="*/ 686115 h 919974"/>
              <a:gd name="connsiteX14" fmla="*/ 1081664 w 10526110"/>
              <a:gd name="connsiteY14" fmla="*/ 908132 h 919974"/>
              <a:gd name="connsiteX15" fmla="*/ 546087 w 10526110"/>
              <a:gd name="connsiteY15" fmla="*/ 659938 h 919974"/>
              <a:gd name="connsiteX16" fmla="*/ 1186167 w 10526110"/>
              <a:gd name="connsiteY16" fmla="*/ 411744 h 919974"/>
              <a:gd name="connsiteX17" fmla="*/ 473657 w 10526110"/>
              <a:gd name="connsiteY17" fmla="*/ 518585 h 919974"/>
              <a:gd name="connsiteX18" fmla="*/ 0 w 10526110"/>
              <a:gd name="connsiteY18" fmla="*/ 247632 h 919974"/>
              <a:gd name="connsiteX0" fmla="*/ 0 w 10526110"/>
              <a:gd name="connsiteY0" fmla="*/ 247632 h 919974"/>
              <a:gd name="connsiteX1" fmla="*/ 2356569 w 10526110"/>
              <a:gd name="connsiteY1" fmla="*/ 4091 h 919974"/>
              <a:gd name="connsiteX2" fmla="*/ 2882086 w 10526110"/>
              <a:gd name="connsiteY2" fmla="*/ 287870 h 919974"/>
              <a:gd name="connsiteX3" fmla="*/ 4059245 w 10526110"/>
              <a:gd name="connsiteY3" fmla="*/ 193277 h 919974"/>
              <a:gd name="connsiteX4" fmla="*/ 4353535 w 10526110"/>
              <a:gd name="connsiteY4" fmla="*/ 392974 h 919974"/>
              <a:gd name="connsiteX5" fmla="*/ 8370738 w 10526110"/>
              <a:gd name="connsiteY5" fmla="*/ 241926 h 919974"/>
              <a:gd name="connsiteX6" fmla="*/ 8044167 w 10526110"/>
              <a:gd name="connsiteY6" fmla="*/ 359491 h 919974"/>
              <a:gd name="connsiteX7" fmla="*/ 10003595 w 10526110"/>
              <a:gd name="connsiteY7" fmla="*/ 359492 h 919974"/>
              <a:gd name="connsiteX8" fmla="*/ 10526110 w 10526110"/>
              <a:gd name="connsiteY8" fmla="*/ 673001 h 919974"/>
              <a:gd name="connsiteX9" fmla="*/ 8658121 w 10526110"/>
              <a:gd name="connsiteY9" fmla="*/ 686064 h 919974"/>
              <a:gd name="connsiteX10" fmla="*/ 6920761 w 10526110"/>
              <a:gd name="connsiteY10" fmla="*/ 803629 h 919974"/>
              <a:gd name="connsiteX11" fmla="*/ 6359058 w 10526110"/>
              <a:gd name="connsiteY11" fmla="*/ 503182 h 919974"/>
              <a:gd name="connsiteX12" fmla="*/ 3215687 w 10526110"/>
              <a:gd name="connsiteY12" fmla="*/ 919974 h 919974"/>
              <a:gd name="connsiteX13" fmla="*/ 2765603 w 10526110"/>
              <a:gd name="connsiteY13" fmla="*/ 686115 h 919974"/>
              <a:gd name="connsiteX14" fmla="*/ 1081664 w 10526110"/>
              <a:gd name="connsiteY14" fmla="*/ 908132 h 919974"/>
              <a:gd name="connsiteX15" fmla="*/ 546087 w 10526110"/>
              <a:gd name="connsiteY15" fmla="*/ 659938 h 919974"/>
              <a:gd name="connsiteX16" fmla="*/ 1186167 w 10526110"/>
              <a:gd name="connsiteY16" fmla="*/ 411744 h 919974"/>
              <a:gd name="connsiteX17" fmla="*/ 473657 w 10526110"/>
              <a:gd name="connsiteY17" fmla="*/ 518585 h 919974"/>
              <a:gd name="connsiteX18" fmla="*/ 0 w 10526110"/>
              <a:gd name="connsiteY18" fmla="*/ 247632 h 919974"/>
              <a:gd name="connsiteX0" fmla="*/ 0 w 10526110"/>
              <a:gd name="connsiteY0" fmla="*/ 247632 h 919974"/>
              <a:gd name="connsiteX1" fmla="*/ 2356569 w 10526110"/>
              <a:gd name="connsiteY1" fmla="*/ 4091 h 919974"/>
              <a:gd name="connsiteX2" fmla="*/ 2882086 w 10526110"/>
              <a:gd name="connsiteY2" fmla="*/ 287870 h 919974"/>
              <a:gd name="connsiteX3" fmla="*/ 4059245 w 10526110"/>
              <a:gd name="connsiteY3" fmla="*/ 193277 h 919974"/>
              <a:gd name="connsiteX4" fmla="*/ 4353535 w 10526110"/>
              <a:gd name="connsiteY4" fmla="*/ 392974 h 919974"/>
              <a:gd name="connsiteX5" fmla="*/ 8370738 w 10526110"/>
              <a:gd name="connsiteY5" fmla="*/ 241926 h 919974"/>
              <a:gd name="connsiteX6" fmla="*/ 8044167 w 10526110"/>
              <a:gd name="connsiteY6" fmla="*/ 359491 h 919974"/>
              <a:gd name="connsiteX7" fmla="*/ 10003595 w 10526110"/>
              <a:gd name="connsiteY7" fmla="*/ 359492 h 919974"/>
              <a:gd name="connsiteX8" fmla="*/ 10526110 w 10526110"/>
              <a:gd name="connsiteY8" fmla="*/ 673001 h 919974"/>
              <a:gd name="connsiteX9" fmla="*/ 8658121 w 10526110"/>
              <a:gd name="connsiteY9" fmla="*/ 686064 h 919974"/>
              <a:gd name="connsiteX10" fmla="*/ 6920761 w 10526110"/>
              <a:gd name="connsiteY10" fmla="*/ 803629 h 919974"/>
              <a:gd name="connsiteX11" fmla="*/ 6376848 w 10526110"/>
              <a:gd name="connsiteY11" fmla="*/ 488950 h 919974"/>
              <a:gd name="connsiteX12" fmla="*/ 3215687 w 10526110"/>
              <a:gd name="connsiteY12" fmla="*/ 919974 h 919974"/>
              <a:gd name="connsiteX13" fmla="*/ 2765603 w 10526110"/>
              <a:gd name="connsiteY13" fmla="*/ 686115 h 919974"/>
              <a:gd name="connsiteX14" fmla="*/ 1081664 w 10526110"/>
              <a:gd name="connsiteY14" fmla="*/ 908132 h 919974"/>
              <a:gd name="connsiteX15" fmla="*/ 546087 w 10526110"/>
              <a:gd name="connsiteY15" fmla="*/ 659938 h 919974"/>
              <a:gd name="connsiteX16" fmla="*/ 1186167 w 10526110"/>
              <a:gd name="connsiteY16" fmla="*/ 411744 h 919974"/>
              <a:gd name="connsiteX17" fmla="*/ 473657 w 10526110"/>
              <a:gd name="connsiteY17" fmla="*/ 518585 h 919974"/>
              <a:gd name="connsiteX18" fmla="*/ 0 w 10526110"/>
              <a:gd name="connsiteY18" fmla="*/ 247632 h 919974"/>
              <a:gd name="connsiteX0" fmla="*/ 0 w 10526110"/>
              <a:gd name="connsiteY0" fmla="*/ 247632 h 919974"/>
              <a:gd name="connsiteX1" fmla="*/ 2356569 w 10526110"/>
              <a:gd name="connsiteY1" fmla="*/ 4091 h 919974"/>
              <a:gd name="connsiteX2" fmla="*/ 2882086 w 10526110"/>
              <a:gd name="connsiteY2" fmla="*/ 287870 h 919974"/>
              <a:gd name="connsiteX3" fmla="*/ 4059245 w 10526110"/>
              <a:gd name="connsiteY3" fmla="*/ 193277 h 919974"/>
              <a:gd name="connsiteX4" fmla="*/ 4353535 w 10526110"/>
              <a:gd name="connsiteY4" fmla="*/ 392974 h 919974"/>
              <a:gd name="connsiteX5" fmla="*/ 8370738 w 10526110"/>
              <a:gd name="connsiteY5" fmla="*/ 241926 h 919974"/>
              <a:gd name="connsiteX6" fmla="*/ 8044167 w 10526110"/>
              <a:gd name="connsiteY6" fmla="*/ 359491 h 919974"/>
              <a:gd name="connsiteX7" fmla="*/ 10003595 w 10526110"/>
              <a:gd name="connsiteY7" fmla="*/ 359492 h 919974"/>
              <a:gd name="connsiteX8" fmla="*/ 10526110 w 10526110"/>
              <a:gd name="connsiteY8" fmla="*/ 673001 h 919974"/>
              <a:gd name="connsiteX9" fmla="*/ 8391272 w 10526110"/>
              <a:gd name="connsiteY9" fmla="*/ 622020 h 919974"/>
              <a:gd name="connsiteX10" fmla="*/ 6920761 w 10526110"/>
              <a:gd name="connsiteY10" fmla="*/ 803629 h 919974"/>
              <a:gd name="connsiteX11" fmla="*/ 6376848 w 10526110"/>
              <a:gd name="connsiteY11" fmla="*/ 488950 h 919974"/>
              <a:gd name="connsiteX12" fmla="*/ 3215687 w 10526110"/>
              <a:gd name="connsiteY12" fmla="*/ 919974 h 919974"/>
              <a:gd name="connsiteX13" fmla="*/ 2765603 w 10526110"/>
              <a:gd name="connsiteY13" fmla="*/ 686115 h 919974"/>
              <a:gd name="connsiteX14" fmla="*/ 1081664 w 10526110"/>
              <a:gd name="connsiteY14" fmla="*/ 908132 h 919974"/>
              <a:gd name="connsiteX15" fmla="*/ 546087 w 10526110"/>
              <a:gd name="connsiteY15" fmla="*/ 659938 h 919974"/>
              <a:gd name="connsiteX16" fmla="*/ 1186167 w 10526110"/>
              <a:gd name="connsiteY16" fmla="*/ 411744 h 919974"/>
              <a:gd name="connsiteX17" fmla="*/ 473657 w 10526110"/>
              <a:gd name="connsiteY17" fmla="*/ 518585 h 919974"/>
              <a:gd name="connsiteX18" fmla="*/ 0 w 10526110"/>
              <a:gd name="connsiteY18" fmla="*/ 247632 h 919974"/>
              <a:gd name="connsiteX0" fmla="*/ 0 w 10526110"/>
              <a:gd name="connsiteY0" fmla="*/ 247632 h 919974"/>
              <a:gd name="connsiteX1" fmla="*/ 2356569 w 10526110"/>
              <a:gd name="connsiteY1" fmla="*/ 4091 h 919974"/>
              <a:gd name="connsiteX2" fmla="*/ 2882086 w 10526110"/>
              <a:gd name="connsiteY2" fmla="*/ 287870 h 919974"/>
              <a:gd name="connsiteX3" fmla="*/ 4059245 w 10526110"/>
              <a:gd name="connsiteY3" fmla="*/ 193277 h 919974"/>
              <a:gd name="connsiteX4" fmla="*/ 4353535 w 10526110"/>
              <a:gd name="connsiteY4" fmla="*/ 392974 h 919974"/>
              <a:gd name="connsiteX5" fmla="*/ 8370738 w 10526110"/>
              <a:gd name="connsiteY5" fmla="*/ 241926 h 919974"/>
              <a:gd name="connsiteX6" fmla="*/ 8044167 w 10526110"/>
              <a:gd name="connsiteY6" fmla="*/ 359491 h 919974"/>
              <a:gd name="connsiteX7" fmla="*/ 10003595 w 10526110"/>
              <a:gd name="connsiteY7" fmla="*/ 359492 h 919974"/>
              <a:gd name="connsiteX8" fmla="*/ 10526110 w 10526110"/>
              <a:gd name="connsiteY8" fmla="*/ 673001 h 919974"/>
              <a:gd name="connsiteX9" fmla="*/ 8391272 w 10526110"/>
              <a:gd name="connsiteY9" fmla="*/ 622020 h 919974"/>
              <a:gd name="connsiteX10" fmla="*/ 6920761 w 10526110"/>
              <a:gd name="connsiteY10" fmla="*/ 803629 h 919974"/>
              <a:gd name="connsiteX11" fmla="*/ 6376848 w 10526110"/>
              <a:gd name="connsiteY11" fmla="*/ 488950 h 919974"/>
              <a:gd name="connsiteX12" fmla="*/ 3215687 w 10526110"/>
              <a:gd name="connsiteY12" fmla="*/ 919974 h 919974"/>
              <a:gd name="connsiteX13" fmla="*/ 2765603 w 10526110"/>
              <a:gd name="connsiteY13" fmla="*/ 686115 h 919974"/>
              <a:gd name="connsiteX14" fmla="*/ 1081664 w 10526110"/>
              <a:gd name="connsiteY14" fmla="*/ 908132 h 919974"/>
              <a:gd name="connsiteX15" fmla="*/ 546087 w 10526110"/>
              <a:gd name="connsiteY15" fmla="*/ 659938 h 919974"/>
              <a:gd name="connsiteX16" fmla="*/ 1186167 w 10526110"/>
              <a:gd name="connsiteY16" fmla="*/ 411744 h 919974"/>
              <a:gd name="connsiteX17" fmla="*/ 473657 w 10526110"/>
              <a:gd name="connsiteY17" fmla="*/ 518585 h 919974"/>
              <a:gd name="connsiteX18" fmla="*/ 0 w 10526110"/>
              <a:gd name="connsiteY18" fmla="*/ 247632 h 919974"/>
              <a:gd name="connsiteX0" fmla="*/ 0 w 10526110"/>
              <a:gd name="connsiteY0" fmla="*/ 247632 h 919974"/>
              <a:gd name="connsiteX1" fmla="*/ 2356569 w 10526110"/>
              <a:gd name="connsiteY1" fmla="*/ 4091 h 919974"/>
              <a:gd name="connsiteX2" fmla="*/ 2882086 w 10526110"/>
              <a:gd name="connsiteY2" fmla="*/ 287870 h 919974"/>
              <a:gd name="connsiteX3" fmla="*/ 4059245 w 10526110"/>
              <a:gd name="connsiteY3" fmla="*/ 193277 h 919974"/>
              <a:gd name="connsiteX4" fmla="*/ 4353535 w 10526110"/>
              <a:gd name="connsiteY4" fmla="*/ 392974 h 919974"/>
              <a:gd name="connsiteX5" fmla="*/ 8370738 w 10526110"/>
              <a:gd name="connsiteY5" fmla="*/ 241926 h 919974"/>
              <a:gd name="connsiteX6" fmla="*/ 8044167 w 10526110"/>
              <a:gd name="connsiteY6" fmla="*/ 359491 h 919974"/>
              <a:gd name="connsiteX7" fmla="*/ 10003595 w 10526110"/>
              <a:gd name="connsiteY7" fmla="*/ 359492 h 919974"/>
              <a:gd name="connsiteX8" fmla="*/ 10526110 w 10526110"/>
              <a:gd name="connsiteY8" fmla="*/ 673001 h 919974"/>
              <a:gd name="connsiteX9" fmla="*/ 8391272 w 10526110"/>
              <a:gd name="connsiteY9" fmla="*/ 622020 h 919974"/>
              <a:gd name="connsiteX10" fmla="*/ 6920761 w 10526110"/>
              <a:gd name="connsiteY10" fmla="*/ 803629 h 919974"/>
              <a:gd name="connsiteX11" fmla="*/ 6376848 w 10526110"/>
              <a:gd name="connsiteY11" fmla="*/ 488950 h 919974"/>
              <a:gd name="connsiteX12" fmla="*/ 3215687 w 10526110"/>
              <a:gd name="connsiteY12" fmla="*/ 919974 h 919974"/>
              <a:gd name="connsiteX13" fmla="*/ 2765603 w 10526110"/>
              <a:gd name="connsiteY13" fmla="*/ 686115 h 919974"/>
              <a:gd name="connsiteX14" fmla="*/ 1081664 w 10526110"/>
              <a:gd name="connsiteY14" fmla="*/ 908132 h 919974"/>
              <a:gd name="connsiteX15" fmla="*/ 546087 w 10526110"/>
              <a:gd name="connsiteY15" fmla="*/ 659938 h 919974"/>
              <a:gd name="connsiteX16" fmla="*/ 1186167 w 10526110"/>
              <a:gd name="connsiteY16" fmla="*/ 411744 h 919974"/>
              <a:gd name="connsiteX17" fmla="*/ 473657 w 10526110"/>
              <a:gd name="connsiteY17" fmla="*/ 518585 h 919974"/>
              <a:gd name="connsiteX18" fmla="*/ 0 w 10526110"/>
              <a:gd name="connsiteY18" fmla="*/ 247632 h 919974"/>
              <a:gd name="connsiteX0" fmla="*/ 0 w 10526110"/>
              <a:gd name="connsiteY0" fmla="*/ 247632 h 919974"/>
              <a:gd name="connsiteX1" fmla="*/ 2356569 w 10526110"/>
              <a:gd name="connsiteY1" fmla="*/ 4091 h 919974"/>
              <a:gd name="connsiteX2" fmla="*/ 2882086 w 10526110"/>
              <a:gd name="connsiteY2" fmla="*/ 287870 h 919974"/>
              <a:gd name="connsiteX3" fmla="*/ 4059245 w 10526110"/>
              <a:gd name="connsiteY3" fmla="*/ 193277 h 919974"/>
              <a:gd name="connsiteX4" fmla="*/ 4353535 w 10526110"/>
              <a:gd name="connsiteY4" fmla="*/ 392974 h 919974"/>
              <a:gd name="connsiteX5" fmla="*/ 8370738 w 10526110"/>
              <a:gd name="connsiteY5" fmla="*/ 241926 h 919974"/>
              <a:gd name="connsiteX6" fmla="*/ 8044167 w 10526110"/>
              <a:gd name="connsiteY6" fmla="*/ 359491 h 919974"/>
              <a:gd name="connsiteX7" fmla="*/ 10003595 w 10526110"/>
              <a:gd name="connsiteY7" fmla="*/ 359492 h 919974"/>
              <a:gd name="connsiteX8" fmla="*/ 10526110 w 10526110"/>
              <a:gd name="connsiteY8" fmla="*/ 673001 h 919974"/>
              <a:gd name="connsiteX9" fmla="*/ 8391272 w 10526110"/>
              <a:gd name="connsiteY9" fmla="*/ 622020 h 919974"/>
              <a:gd name="connsiteX10" fmla="*/ 6920761 w 10526110"/>
              <a:gd name="connsiteY10" fmla="*/ 803629 h 919974"/>
              <a:gd name="connsiteX11" fmla="*/ 6376848 w 10526110"/>
              <a:gd name="connsiteY11" fmla="*/ 488950 h 919974"/>
              <a:gd name="connsiteX12" fmla="*/ 3215687 w 10526110"/>
              <a:gd name="connsiteY12" fmla="*/ 919974 h 919974"/>
              <a:gd name="connsiteX13" fmla="*/ 2765603 w 10526110"/>
              <a:gd name="connsiteY13" fmla="*/ 686115 h 919974"/>
              <a:gd name="connsiteX14" fmla="*/ 1081664 w 10526110"/>
              <a:gd name="connsiteY14" fmla="*/ 908132 h 919974"/>
              <a:gd name="connsiteX15" fmla="*/ 546087 w 10526110"/>
              <a:gd name="connsiteY15" fmla="*/ 659938 h 919974"/>
              <a:gd name="connsiteX16" fmla="*/ 1186167 w 10526110"/>
              <a:gd name="connsiteY16" fmla="*/ 411744 h 919974"/>
              <a:gd name="connsiteX17" fmla="*/ 473657 w 10526110"/>
              <a:gd name="connsiteY17" fmla="*/ 518585 h 919974"/>
              <a:gd name="connsiteX18" fmla="*/ 0 w 10526110"/>
              <a:gd name="connsiteY18" fmla="*/ 247632 h 919974"/>
              <a:gd name="connsiteX0" fmla="*/ 0 w 10526110"/>
              <a:gd name="connsiteY0" fmla="*/ 247632 h 919974"/>
              <a:gd name="connsiteX1" fmla="*/ 2356569 w 10526110"/>
              <a:gd name="connsiteY1" fmla="*/ 4091 h 919974"/>
              <a:gd name="connsiteX2" fmla="*/ 2882086 w 10526110"/>
              <a:gd name="connsiteY2" fmla="*/ 287870 h 919974"/>
              <a:gd name="connsiteX3" fmla="*/ 4059245 w 10526110"/>
              <a:gd name="connsiteY3" fmla="*/ 193277 h 919974"/>
              <a:gd name="connsiteX4" fmla="*/ 4353535 w 10526110"/>
              <a:gd name="connsiteY4" fmla="*/ 392974 h 919974"/>
              <a:gd name="connsiteX5" fmla="*/ 8370738 w 10526110"/>
              <a:gd name="connsiteY5" fmla="*/ 241926 h 919974"/>
              <a:gd name="connsiteX6" fmla="*/ 8044167 w 10526110"/>
              <a:gd name="connsiteY6" fmla="*/ 359491 h 919974"/>
              <a:gd name="connsiteX7" fmla="*/ 10003595 w 10526110"/>
              <a:gd name="connsiteY7" fmla="*/ 359492 h 919974"/>
              <a:gd name="connsiteX8" fmla="*/ 10526110 w 10526110"/>
              <a:gd name="connsiteY8" fmla="*/ 673001 h 919974"/>
              <a:gd name="connsiteX9" fmla="*/ 8391272 w 10526110"/>
              <a:gd name="connsiteY9" fmla="*/ 622020 h 919974"/>
              <a:gd name="connsiteX10" fmla="*/ 6920761 w 10526110"/>
              <a:gd name="connsiteY10" fmla="*/ 803629 h 919974"/>
              <a:gd name="connsiteX11" fmla="*/ 6376848 w 10526110"/>
              <a:gd name="connsiteY11" fmla="*/ 488950 h 919974"/>
              <a:gd name="connsiteX12" fmla="*/ 3215687 w 10526110"/>
              <a:gd name="connsiteY12" fmla="*/ 919974 h 919974"/>
              <a:gd name="connsiteX13" fmla="*/ 2765603 w 10526110"/>
              <a:gd name="connsiteY13" fmla="*/ 686115 h 919974"/>
              <a:gd name="connsiteX14" fmla="*/ 1081664 w 10526110"/>
              <a:gd name="connsiteY14" fmla="*/ 908132 h 919974"/>
              <a:gd name="connsiteX15" fmla="*/ 546087 w 10526110"/>
              <a:gd name="connsiteY15" fmla="*/ 659938 h 919974"/>
              <a:gd name="connsiteX16" fmla="*/ 1186167 w 10526110"/>
              <a:gd name="connsiteY16" fmla="*/ 411744 h 919974"/>
              <a:gd name="connsiteX17" fmla="*/ 473657 w 10526110"/>
              <a:gd name="connsiteY17" fmla="*/ 518585 h 919974"/>
              <a:gd name="connsiteX18" fmla="*/ 0 w 10526110"/>
              <a:gd name="connsiteY18" fmla="*/ 247632 h 919974"/>
              <a:gd name="connsiteX0" fmla="*/ 0 w 10526110"/>
              <a:gd name="connsiteY0" fmla="*/ 247632 h 919974"/>
              <a:gd name="connsiteX1" fmla="*/ 2356569 w 10526110"/>
              <a:gd name="connsiteY1" fmla="*/ 4091 h 919974"/>
              <a:gd name="connsiteX2" fmla="*/ 2882086 w 10526110"/>
              <a:gd name="connsiteY2" fmla="*/ 287870 h 919974"/>
              <a:gd name="connsiteX3" fmla="*/ 4059245 w 10526110"/>
              <a:gd name="connsiteY3" fmla="*/ 193277 h 919974"/>
              <a:gd name="connsiteX4" fmla="*/ 4353535 w 10526110"/>
              <a:gd name="connsiteY4" fmla="*/ 392974 h 919974"/>
              <a:gd name="connsiteX5" fmla="*/ 8370738 w 10526110"/>
              <a:gd name="connsiteY5" fmla="*/ 241926 h 919974"/>
              <a:gd name="connsiteX6" fmla="*/ 8044167 w 10526110"/>
              <a:gd name="connsiteY6" fmla="*/ 359491 h 919974"/>
              <a:gd name="connsiteX7" fmla="*/ 10003595 w 10526110"/>
              <a:gd name="connsiteY7" fmla="*/ 359492 h 919974"/>
              <a:gd name="connsiteX8" fmla="*/ 10526110 w 10526110"/>
              <a:gd name="connsiteY8" fmla="*/ 673001 h 919974"/>
              <a:gd name="connsiteX9" fmla="*/ 8391272 w 10526110"/>
              <a:gd name="connsiteY9" fmla="*/ 622020 h 919974"/>
              <a:gd name="connsiteX10" fmla="*/ 6920761 w 10526110"/>
              <a:gd name="connsiteY10" fmla="*/ 803629 h 919974"/>
              <a:gd name="connsiteX11" fmla="*/ 6376848 w 10526110"/>
              <a:gd name="connsiteY11" fmla="*/ 488950 h 919974"/>
              <a:gd name="connsiteX12" fmla="*/ 3215687 w 10526110"/>
              <a:gd name="connsiteY12" fmla="*/ 919974 h 919974"/>
              <a:gd name="connsiteX13" fmla="*/ 2765603 w 10526110"/>
              <a:gd name="connsiteY13" fmla="*/ 686115 h 919974"/>
              <a:gd name="connsiteX14" fmla="*/ 1081664 w 10526110"/>
              <a:gd name="connsiteY14" fmla="*/ 908132 h 919974"/>
              <a:gd name="connsiteX15" fmla="*/ 546087 w 10526110"/>
              <a:gd name="connsiteY15" fmla="*/ 659938 h 919974"/>
              <a:gd name="connsiteX16" fmla="*/ 1186167 w 10526110"/>
              <a:gd name="connsiteY16" fmla="*/ 411744 h 919974"/>
              <a:gd name="connsiteX17" fmla="*/ 473657 w 10526110"/>
              <a:gd name="connsiteY17" fmla="*/ 518585 h 919974"/>
              <a:gd name="connsiteX18" fmla="*/ 0 w 10526110"/>
              <a:gd name="connsiteY18" fmla="*/ 247632 h 919974"/>
              <a:gd name="connsiteX0" fmla="*/ 0 w 10526110"/>
              <a:gd name="connsiteY0" fmla="*/ 247632 h 919974"/>
              <a:gd name="connsiteX1" fmla="*/ 2356569 w 10526110"/>
              <a:gd name="connsiteY1" fmla="*/ 4091 h 919974"/>
              <a:gd name="connsiteX2" fmla="*/ 2882086 w 10526110"/>
              <a:gd name="connsiteY2" fmla="*/ 287870 h 919974"/>
              <a:gd name="connsiteX3" fmla="*/ 4059245 w 10526110"/>
              <a:gd name="connsiteY3" fmla="*/ 193277 h 919974"/>
              <a:gd name="connsiteX4" fmla="*/ 4353535 w 10526110"/>
              <a:gd name="connsiteY4" fmla="*/ 392974 h 919974"/>
              <a:gd name="connsiteX5" fmla="*/ 8370738 w 10526110"/>
              <a:gd name="connsiteY5" fmla="*/ 241926 h 919974"/>
              <a:gd name="connsiteX6" fmla="*/ 8044167 w 10526110"/>
              <a:gd name="connsiteY6" fmla="*/ 359491 h 919974"/>
              <a:gd name="connsiteX7" fmla="*/ 10003595 w 10526110"/>
              <a:gd name="connsiteY7" fmla="*/ 359492 h 919974"/>
              <a:gd name="connsiteX8" fmla="*/ 10526110 w 10526110"/>
              <a:gd name="connsiteY8" fmla="*/ 673001 h 919974"/>
              <a:gd name="connsiteX9" fmla="*/ 8391272 w 10526110"/>
              <a:gd name="connsiteY9" fmla="*/ 622020 h 919974"/>
              <a:gd name="connsiteX10" fmla="*/ 6920761 w 10526110"/>
              <a:gd name="connsiteY10" fmla="*/ 803629 h 919974"/>
              <a:gd name="connsiteX11" fmla="*/ 6376848 w 10526110"/>
              <a:gd name="connsiteY11" fmla="*/ 488950 h 919974"/>
              <a:gd name="connsiteX12" fmla="*/ 3215687 w 10526110"/>
              <a:gd name="connsiteY12" fmla="*/ 919974 h 919974"/>
              <a:gd name="connsiteX13" fmla="*/ 2765603 w 10526110"/>
              <a:gd name="connsiteY13" fmla="*/ 686115 h 919974"/>
              <a:gd name="connsiteX14" fmla="*/ 1081664 w 10526110"/>
              <a:gd name="connsiteY14" fmla="*/ 908132 h 919974"/>
              <a:gd name="connsiteX15" fmla="*/ 546087 w 10526110"/>
              <a:gd name="connsiteY15" fmla="*/ 659938 h 919974"/>
              <a:gd name="connsiteX16" fmla="*/ 1186167 w 10526110"/>
              <a:gd name="connsiteY16" fmla="*/ 411744 h 919974"/>
              <a:gd name="connsiteX17" fmla="*/ 473657 w 10526110"/>
              <a:gd name="connsiteY17" fmla="*/ 518585 h 919974"/>
              <a:gd name="connsiteX18" fmla="*/ 0 w 10526110"/>
              <a:gd name="connsiteY18" fmla="*/ 247632 h 919974"/>
              <a:gd name="connsiteX0" fmla="*/ 0 w 10526110"/>
              <a:gd name="connsiteY0" fmla="*/ 247632 h 919974"/>
              <a:gd name="connsiteX1" fmla="*/ 2356569 w 10526110"/>
              <a:gd name="connsiteY1" fmla="*/ 4091 h 919974"/>
              <a:gd name="connsiteX2" fmla="*/ 2882086 w 10526110"/>
              <a:gd name="connsiteY2" fmla="*/ 287870 h 919974"/>
              <a:gd name="connsiteX3" fmla="*/ 4059245 w 10526110"/>
              <a:gd name="connsiteY3" fmla="*/ 193277 h 919974"/>
              <a:gd name="connsiteX4" fmla="*/ 4353535 w 10526110"/>
              <a:gd name="connsiteY4" fmla="*/ 392974 h 919974"/>
              <a:gd name="connsiteX5" fmla="*/ 8370738 w 10526110"/>
              <a:gd name="connsiteY5" fmla="*/ 241926 h 919974"/>
              <a:gd name="connsiteX6" fmla="*/ 8044167 w 10526110"/>
              <a:gd name="connsiteY6" fmla="*/ 359491 h 919974"/>
              <a:gd name="connsiteX7" fmla="*/ 10003595 w 10526110"/>
              <a:gd name="connsiteY7" fmla="*/ 359492 h 919974"/>
              <a:gd name="connsiteX8" fmla="*/ 10526110 w 10526110"/>
              <a:gd name="connsiteY8" fmla="*/ 673001 h 919974"/>
              <a:gd name="connsiteX9" fmla="*/ 8391272 w 10526110"/>
              <a:gd name="connsiteY9" fmla="*/ 622020 h 919974"/>
              <a:gd name="connsiteX10" fmla="*/ 6920761 w 10526110"/>
              <a:gd name="connsiteY10" fmla="*/ 803629 h 919974"/>
              <a:gd name="connsiteX11" fmla="*/ 6376848 w 10526110"/>
              <a:gd name="connsiteY11" fmla="*/ 488950 h 919974"/>
              <a:gd name="connsiteX12" fmla="*/ 3215687 w 10526110"/>
              <a:gd name="connsiteY12" fmla="*/ 919974 h 919974"/>
              <a:gd name="connsiteX13" fmla="*/ 2765603 w 10526110"/>
              <a:gd name="connsiteY13" fmla="*/ 686115 h 919974"/>
              <a:gd name="connsiteX14" fmla="*/ 1081664 w 10526110"/>
              <a:gd name="connsiteY14" fmla="*/ 908132 h 919974"/>
              <a:gd name="connsiteX15" fmla="*/ 546087 w 10526110"/>
              <a:gd name="connsiteY15" fmla="*/ 659938 h 919974"/>
              <a:gd name="connsiteX16" fmla="*/ 1186167 w 10526110"/>
              <a:gd name="connsiteY16" fmla="*/ 411744 h 919974"/>
              <a:gd name="connsiteX17" fmla="*/ 473657 w 10526110"/>
              <a:gd name="connsiteY17" fmla="*/ 518585 h 919974"/>
              <a:gd name="connsiteX18" fmla="*/ 0 w 10526110"/>
              <a:gd name="connsiteY18" fmla="*/ 247632 h 91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526110" h="919974">
                <a:moveTo>
                  <a:pt x="0" y="247632"/>
                </a:moveTo>
                <a:cubicBezTo>
                  <a:pt x="841633" y="46790"/>
                  <a:pt x="1692017" y="-17911"/>
                  <a:pt x="2356569" y="4091"/>
                </a:cubicBezTo>
                <a:cubicBezTo>
                  <a:pt x="2602900" y="73779"/>
                  <a:pt x="2706914" y="193277"/>
                  <a:pt x="2882086" y="287870"/>
                </a:cubicBezTo>
                <a:cubicBezTo>
                  <a:pt x="3246445" y="333415"/>
                  <a:pt x="3144470" y="200934"/>
                  <a:pt x="4059245" y="193277"/>
                </a:cubicBezTo>
                <a:lnTo>
                  <a:pt x="4353535" y="392974"/>
                </a:lnTo>
                <a:cubicBezTo>
                  <a:pt x="5640051" y="174460"/>
                  <a:pt x="7109946" y="214000"/>
                  <a:pt x="8370738" y="241926"/>
                </a:cubicBezTo>
                <a:cubicBezTo>
                  <a:pt x="8304577" y="302462"/>
                  <a:pt x="8153024" y="320303"/>
                  <a:pt x="8044167" y="359491"/>
                </a:cubicBezTo>
                <a:cubicBezTo>
                  <a:pt x="8547875" y="380839"/>
                  <a:pt x="9378916" y="327470"/>
                  <a:pt x="10003595" y="359492"/>
                </a:cubicBezTo>
                <a:lnTo>
                  <a:pt x="10526110" y="673001"/>
                </a:lnTo>
                <a:cubicBezTo>
                  <a:pt x="10147914" y="721584"/>
                  <a:pt x="8652191" y="689038"/>
                  <a:pt x="8391272" y="622020"/>
                </a:cubicBezTo>
                <a:cubicBezTo>
                  <a:pt x="7781672" y="615489"/>
                  <a:pt x="7423681" y="866766"/>
                  <a:pt x="6920761" y="803629"/>
                </a:cubicBezTo>
                <a:cubicBezTo>
                  <a:pt x="6567277" y="708470"/>
                  <a:pt x="6500055" y="519541"/>
                  <a:pt x="6376848" y="488950"/>
                </a:cubicBezTo>
                <a:cubicBezTo>
                  <a:pt x="5329058" y="627881"/>
                  <a:pt x="4256361" y="756137"/>
                  <a:pt x="3215687" y="919974"/>
                </a:cubicBezTo>
                <a:cubicBezTo>
                  <a:pt x="3026276" y="902556"/>
                  <a:pt x="2917901" y="700135"/>
                  <a:pt x="2765603" y="686115"/>
                </a:cubicBezTo>
                <a:cubicBezTo>
                  <a:pt x="2324075" y="665241"/>
                  <a:pt x="1686858" y="793802"/>
                  <a:pt x="1081664" y="908132"/>
                </a:cubicBezTo>
                <a:cubicBezTo>
                  <a:pt x="786038" y="849985"/>
                  <a:pt x="715938" y="688081"/>
                  <a:pt x="546087" y="659938"/>
                </a:cubicBezTo>
                <a:cubicBezTo>
                  <a:pt x="759447" y="577207"/>
                  <a:pt x="994155" y="530055"/>
                  <a:pt x="1186167" y="411744"/>
                </a:cubicBezTo>
                <a:cubicBezTo>
                  <a:pt x="948664" y="447358"/>
                  <a:pt x="711160" y="450949"/>
                  <a:pt x="473657" y="518585"/>
                </a:cubicBezTo>
                <a:lnTo>
                  <a:pt x="0" y="247632"/>
                </a:lnTo>
                <a:close/>
              </a:path>
            </a:pathLst>
          </a:custGeom>
          <a:solidFill>
            <a:srgbClr val="D1ED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1">
            <a:extLst>
              <a:ext uri="{FF2B5EF4-FFF2-40B4-BE49-F238E27FC236}">
                <a16:creationId xmlns:a16="http://schemas.microsoft.com/office/drawing/2014/main" id="{9D482822-6C54-28FB-F629-A6B0A60BF9DC}"/>
              </a:ext>
            </a:extLst>
          </p:cNvPr>
          <p:cNvGrpSpPr/>
          <p:nvPr/>
        </p:nvGrpSpPr>
        <p:grpSpPr>
          <a:xfrm>
            <a:off x="0" y="-49594"/>
            <a:ext cx="12304544" cy="6907594"/>
            <a:chOff x="0" y="-49594"/>
            <a:chExt cx="12304544" cy="6907594"/>
          </a:xfrm>
        </p:grpSpPr>
        <p:sp>
          <p:nvSpPr>
            <p:cNvPr id="5" name="矩形 2">
              <a:extLst>
                <a:ext uri="{FF2B5EF4-FFF2-40B4-BE49-F238E27FC236}">
                  <a16:creationId xmlns:a16="http://schemas.microsoft.com/office/drawing/2014/main" id="{276E0848-03AD-4395-8FBB-E041F21138ED}"/>
                </a:ext>
              </a:extLst>
            </p:cNvPr>
            <p:cNvSpPr/>
            <p:nvPr/>
          </p:nvSpPr>
          <p:spPr>
            <a:xfrm>
              <a:off x="112544" y="-49594"/>
              <a:ext cx="12192000" cy="6538586"/>
            </a:xfrm>
            <a:prstGeom prst="rect">
              <a:avLst/>
            </a:prstGeom>
            <a:blipFill dpi="0" rotWithShape="1">
              <a:blip r:embed="rId2">
                <a:alphaModFix amt="1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矩形 3">
              <a:extLst>
                <a:ext uri="{FF2B5EF4-FFF2-40B4-BE49-F238E27FC236}">
                  <a16:creationId xmlns:a16="http://schemas.microsoft.com/office/drawing/2014/main" id="{DC99CCA6-C75B-315E-8ACB-35645B616D84}"/>
                </a:ext>
              </a:extLst>
            </p:cNvPr>
            <p:cNvSpPr/>
            <p:nvPr/>
          </p:nvSpPr>
          <p:spPr>
            <a:xfrm>
              <a:off x="0" y="3091067"/>
              <a:ext cx="12192000" cy="3766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8">
            <a:extLst>
              <a:ext uri="{FF2B5EF4-FFF2-40B4-BE49-F238E27FC236}">
                <a16:creationId xmlns:a16="http://schemas.microsoft.com/office/drawing/2014/main" id="{3C4A57A4-9A9C-28BC-A1DD-0EBAB4512498}"/>
              </a:ext>
            </a:extLst>
          </p:cNvPr>
          <p:cNvGrpSpPr/>
          <p:nvPr/>
        </p:nvGrpSpPr>
        <p:grpSpPr>
          <a:xfrm>
            <a:off x="1537562" y="-229009"/>
            <a:ext cx="9116876" cy="3320076"/>
            <a:chOff x="1536852" y="-872600"/>
            <a:chExt cx="9116876" cy="3913563"/>
          </a:xfrm>
        </p:grpSpPr>
        <p:pic>
          <p:nvPicPr>
            <p:cNvPr id="8" name="图片 9">
              <a:extLst>
                <a:ext uri="{FF2B5EF4-FFF2-40B4-BE49-F238E27FC236}">
                  <a16:creationId xmlns:a16="http://schemas.microsoft.com/office/drawing/2014/main" id="{4D2D2FDC-8A86-50CD-AB3B-9F0D591227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191"/>
            <a:stretch/>
          </p:blipFill>
          <p:spPr>
            <a:xfrm>
              <a:off x="1549534" y="-872600"/>
              <a:ext cx="9104194" cy="3903899"/>
            </a:xfrm>
            <a:prstGeom prst="rect">
              <a:avLst/>
            </a:prstGeom>
          </p:spPr>
        </p:pic>
        <p:pic>
          <p:nvPicPr>
            <p:cNvPr id="9" name="图片 10">
              <a:extLst>
                <a:ext uri="{FF2B5EF4-FFF2-40B4-BE49-F238E27FC236}">
                  <a16:creationId xmlns:a16="http://schemas.microsoft.com/office/drawing/2014/main" id="{8D7AA6C9-194D-F777-22B8-49CBFBDB9D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191"/>
            <a:stretch/>
          </p:blipFill>
          <p:spPr>
            <a:xfrm>
              <a:off x="1536852" y="-862936"/>
              <a:ext cx="9104194" cy="3903899"/>
            </a:xfrm>
            <a:prstGeom prst="rect">
              <a:avLst/>
            </a:prstGeom>
          </p:spPr>
        </p:pic>
      </p:grpSp>
      <p:grpSp>
        <p:nvGrpSpPr>
          <p:cNvPr id="12" name="组合 5">
            <a:extLst>
              <a:ext uri="{FF2B5EF4-FFF2-40B4-BE49-F238E27FC236}">
                <a16:creationId xmlns:a16="http://schemas.microsoft.com/office/drawing/2014/main" id="{63ED37E1-540F-FE2F-B3EC-661606D85EE2}"/>
              </a:ext>
            </a:extLst>
          </p:cNvPr>
          <p:cNvGrpSpPr/>
          <p:nvPr/>
        </p:nvGrpSpPr>
        <p:grpSpPr>
          <a:xfrm>
            <a:off x="2423116" y="1747182"/>
            <a:ext cx="8882392" cy="971718"/>
            <a:chOff x="7417327" y="1811730"/>
            <a:chExt cx="8882392" cy="971718"/>
          </a:xfrm>
        </p:grpSpPr>
        <p:pic>
          <p:nvPicPr>
            <p:cNvPr id="13" name="图片 6">
              <a:extLst>
                <a:ext uri="{FF2B5EF4-FFF2-40B4-BE49-F238E27FC236}">
                  <a16:creationId xmlns:a16="http://schemas.microsoft.com/office/drawing/2014/main" id="{8D293A05-D0A3-0E8A-A6BC-BF17DF8CB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64864" y="1811730"/>
              <a:ext cx="4434855" cy="971718"/>
            </a:xfrm>
            <a:prstGeom prst="rect">
              <a:avLst/>
            </a:prstGeom>
          </p:spPr>
        </p:pic>
        <p:pic>
          <p:nvPicPr>
            <p:cNvPr id="14" name="图片 7">
              <a:extLst>
                <a:ext uri="{FF2B5EF4-FFF2-40B4-BE49-F238E27FC236}">
                  <a16:creationId xmlns:a16="http://schemas.microsoft.com/office/drawing/2014/main" id="{94585004-7A1F-4B92-F9D9-23F031A6B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7327" y="1811730"/>
              <a:ext cx="4434855" cy="971718"/>
            </a:xfrm>
            <a:prstGeom prst="rect">
              <a:avLst/>
            </a:prstGeom>
          </p:spPr>
        </p:pic>
      </p:grpSp>
      <p:sp>
        <p:nvSpPr>
          <p:cNvPr id="15" name="矩形 8">
            <a:extLst>
              <a:ext uri="{FF2B5EF4-FFF2-40B4-BE49-F238E27FC236}">
                <a16:creationId xmlns:a16="http://schemas.microsoft.com/office/drawing/2014/main" id="{6633CD35-6A5F-B6A1-095D-59831976BAFA}"/>
              </a:ext>
            </a:extLst>
          </p:cNvPr>
          <p:cNvSpPr/>
          <p:nvPr/>
        </p:nvSpPr>
        <p:spPr>
          <a:xfrm>
            <a:off x="-75029" y="2697439"/>
            <a:ext cx="12342058" cy="1044520"/>
          </a:xfrm>
          <a:custGeom>
            <a:avLst/>
            <a:gdLst>
              <a:gd name="connsiteX0" fmla="*/ 0 w 12096947"/>
              <a:gd name="connsiteY0" fmla="*/ 0 h 879114"/>
              <a:gd name="connsiteX1" fmla="*/ 12096947 w 12096947"/>
              <a:gd name="connsiteY1" fmla="*/ 0 h 879114"/>
              <a:gd name="connsiteX2" fmla="*/ 12096947 w 12096947"/>
              <a:gd name="connsiteY2" fmla="*/ 879114 h 879114"/>
              <a:gd name="connsiteX3" fmla="*/ 0 w 12096947"/>
              <a:gd name="connsiteY3" fmla="*/ 879114 h 879114"/>
              <a:gd name="connsiteX4" fmla="*/ 0 w 12096947"/>
              <a:gd name="connsiteY4" fmla="*/ 0 h 879114"/>
              <a:gd name="connsiteX0" fmla="*/ 0 w 12096947"/>
              <a:gd name="connsiteY0" fmla="*/ 267 h 879381"/>
              <a:gd name="connsiteX1" fmla="*/ 1592132 w 12096947"/>
              <a:gd name="connsiteY1" fmla="*/ 0 h 879381"/>
              <a:gd name="connsiteX2" fmla="*/ 12096947 w 12096947"/>
              <a:gd name="connsiteY2" fmla="*/ 267 h 879381"/>
              <a:gd name="connsiteX3" fmla="*/ 12096947 w 12096947"/>
              <a:gd name="connsiteY3" fmla="*/ 879381 h 879381"/>
              <a:gd name="connsiteX4" fmla="*/ 0 w 12096947"/>
              <a:gd name="connsiteY4" fmla="*/ 879381 h 879381"/>
              <a:gd name="connsiteX5" fmla="*/ 0 w 12096947"/>
              <a:gd name="connsiteY5" fmla="*/ 267 h 879381"/>
              <a:gd name="connsiteX0" fmla="*/ 0 w 12096947"/>
              <a:gd name="connsiteY0" fmla="*/ 267 h 879381"/>
              <a:gd name="connsiteX1" fmla="*/ 1592132 w 12096947"/>
              <a:gd name="connsiteY1" fmla="*/ 0 h 879381"/>
              <a:gd name="connsiteX2" fmla="*/ 5701553 w 12096947"/>
              <a:gd name="connsiteY2" fmla="*/ 1 h 879381"/>
              <a:gd name="connsiteX3" fmla="*/ 12096947 w 12096947"/>
              <a:gd name="connsiteY3" fmla="*/ 267 h 879381"/>
              <a:gd name="connsiteX4" fmla="*/ 12096947 w 12096947"/>
              <a:gd name="connsiteY4" fmla="*/ 879381 h 879381"/>
              <a:gd name="connsiteX5" fmla="*/ 0 w 12096947"/>
              <a:gd name="connsiteY5" fmla="*/ 879381 h 879381"/>
              <a:gd name="connsiteX6" fmla="*/ 0 w 12096947"/>
              <a:gd name="connsiteY6" fmla="*/ 267 h 879381"/>
              <a:gd name="connsiteX0" fmla="*/ 0 w 12096947"/>
              <a:gd name="connsiteY0" fmla="*/ 150873 h 1029987"/>
              <a:gd name="connsiteX1" fmla="*/ 1592132 w 12096947"/>
              <a:gd name="connsiteY1" fmla="*/ 150606 h 1029987"/>
              <a:gd name="connsiteX2" fmla="*/ 4270786 w 12096947"/>
              <a:gd name="connsiteY2" fmla="*/ 0 h 1029987"/>
              <a:gd name="connsiteX3" fmla="*/ 12096947 w 12096947"/>
              <a:gd name="connsiteY3" fmla="*/ 150873 h 1029987"/>
              <a:gd name="connsiteX4" fmla="*/ 12096947 w 12096947"/>
              <a:gd name="connsiteY4" fmla="*/ 1029987 h 1029987"/>
              <a:gd name="connsiteX5" fmla="*/ 0 w 12096947"/>
              <a:gd name="connsiteY5" fmla="*/ 1029987 h 1029987"/>
              <a:gd name="connsiteX6" fmla="*/ 0 w 12096947"/>
              <a:gd name="connsiteY6" fmla="*/ 150873 h 1029987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12096947 w 12096947"/>
              <a:gd name="connsiteY3" fmla="*/ 193904 h 1073018"/>
              <a:gd name="connsiteX4" fmla="*/ 12096947 w 12096947"/>
              <a:gd name="connsiteY4" fmla="*/ 1073018 h 1073018"/>
              <a:gd name="connsiteX5" fmla="*/ 0 w 12096947"/>
              <a:gd name="connsiteY5" fmla="*/ 1073018 h 1073018"/>
              <a:gd name="connsiteX6" fmla="*/ 0 w 12096947"/>
              <a:gd name="connsiteY6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6906409 w 12096947"/>
              <a:gd name="connsiteY3" fmla="*/ 96819 h 1073018"/>
              <a:gd name="connsiteX4" fmla="*/ 12096947 w 12096947"/>
              <a:gd name="connsiteY4" fmla="*/ 193904 h 1073018"/>
              <a:gd name="connsiteX5" fmla="*/ 12096947 w 12096947"/>
              <a:gd name="connsiteY5" fmla="*/ 1073018 h 1073018"/>
              <a:gd name="connsiteX6" fmla="*/ 0 w 12096947"/>
              <a:gd name="connsiteY6" fmla="*/ 1073018 h 1073018"/>
              <a:gd name="connsiteX7" fmla="*/ 0 w 12096947"/>
              <a:gd name="connsiteY7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12096947 w 12096947"/>
              <a:gd name="connsiteY4" fmla="*/ 193904 h 1073018"/>
              <a:gd name="connsiteX5" fmla="*/ 12096947 w 12096947"/>
              <a:gd name="connsiteY5" fmla="*/ 1073018 h 1073018"/>
              <a:gd name="connsiteX6" fmla="*/ 0 w 12096947"/>
              <a:gd name="connsiteY6" fmla="*/ 1073018 h 1073018"/>
              <a:gd name="connsiteX7" fmla="*/ 0 w 12096947"/>
              <a:gd name="connsiteY7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9230061 w 12096947"/>
              <a:gd name="connsiteY4" fmla="*/ 118335 h 1073018"/>
              <a:gd name="connsiteX5" fmla="*/ 12096947 w 12096947"/>
              <a:gd name="connsiteY5" fmla="*/ 193904 h 1073018"/>
              <a:gd name="connsiteX6" fmla="*/ 12096947 w 12096947"/>
              <a:gd name="connsiteY6" fmla="*/ 1073018 h 1073018"/>
              <a:gd name="connsiteX7" fmla="*/ 0 w 12096947"/>
              <a:gd name="connsiteY7" fmla="*/ 1073018 h 1073018"/>
              <a:gd name="connsiteX8" fmla="*/ 0 w 12096947"/>
              <a:gd name="connsiteY8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9509759 w 12096947"/>
              <a:gd name="connsiteY4" fmla="*/ 215154 h 1073018"/>
              <a:gd name="connsiteX5" fmla="*/ 12096947 w 12096947"/>
              <a:gd name="connsiteY5" fmla="*/ 193904 h 1073018"/>
              <a:gd name="connsiteX6" fmla="*/ 12096947 w 12096947"/>
              <a:gd name="connsiteY6" fmla="*/ 1073018 h 1073018"/>
              <a:gd name="connsiteX7" fmla="*/ 0 w 12096947"/>
              <a:gd name="connsiteY7" fmla="*/ 1073018 h 1073018"/>
              <a:gd name="connsiteX8" fmla="*/ 0 w 12096947"/>
              <a:gd name="connsiteY8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9509759 w 12096947"/>
              <a:gd name="connsiteY4" fmla="*/ 215154 h 1073018"/>
              <a:gd name="connsiteX5" fmla="*/ 12096947 w 12096947"/>
              <a:gd name="connsiteY5" fmla="*/ 193904 h 1073018"/>
              <a:gd name="connsiteX6" fmla="*/ 12096947 w 12096947"/>
              <a:gd name="connsiteY6" fmla="*/ 1073018 h 1073018"/>
              <a:gd name="connsiteX7" fmla="*/ 0 w 12096947"/>
              <a:gd name="connsiteY7" fmla="*/ 1073018 h 1073018"/>
              <a:gd name="connsiteX8" fmla="*/ 0 w 12096947"/>
              <a:gd name="connsiteY8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9509759 w 12096947"/>
              <a:gd name="connsiteY4" fmla="*/ 215154 h 1073018"/>
              <a:gd name="connsiteX5" fmla="*/ 12096947 w 12096947"/>
              <a:gd name="connsiteY5" fmla="*/ 193904 h 1073018"/>
              <a:gd name="connsiteX6" fmla="*/ 12096947 w 12096947"/>
              <a:gd name="connsiteY6" fmla="*/ 1073018 h 1073018"/>
              <a:gd name="connsiteX7" fmla="*/ 0 w 12096947"/>
              <a:gd name="connsiteY7" fmla="*/ 1073018 h 1073018"/>
              <a:gd name="connsiteX8" fmla="*/ 0 w 12096947"/>
              <a:gd name="connsiteY8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9509759 w 12096947"/>
              <a:gd name="connsiteY4" fmla="*/ 215154 h 1073018"/>
              <a:gd name="connsiteX5" fmla="*/ 12096947 w 12096947"/>
              <a:gd name="connsiteY5" fmla="*/ 193904 h 1073018"/>
              <a:gd name="connsiteX6" fmla="*/ 12096947 w 12096947"/>
              <a:gd name="connsiteY6" fmla="*/ 1073018 h 1073018"/>
              <a:gd name="connsiteX7" fmla="*/ 0 w 12096947"/>
              <a:gd name="connsiteY7" fmla="*/ 1073018 h 1073018"/>
              <a:gd name="connsiteX8" fmla="*/ 0 w 12096947"/>
              <a:gd name="connsiteY8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9509759 w 12096947"/>
              <a:gd name="connsiteY4" fmla="*/ 215154 h 1073018"/>
              <a:gd name="connsiteX5" fmla="*/ 12096947 w 12096947"/>
              <a:gd name="connsiteY5" fmla="*/ 193904 h 1073018"/>
              <a:gd name="connsiteX6" fmla="*/ 12096947 w 12096947"/>
              <a:gd name="connsiteY6" fmla="*/ 1073018 h 1073018"/>
              <a:gd name="connsiteX7" fmla="*/ 0 w 12096947"/>
              <a:gd name="connsiteY7" fmla="*/ 1073018 h 1073018"/>
              <a:gd name="connsiteX8" fmla="*/ 0 w 12096947"/>
              <a:gd name="connsiteY8" fmla="*/ 193904 h 1073018"/>
              <a:gd name="connsiteX0" fmla="*/ 0 w 12096947"/>
              <a:gd name="connsiteY0" fmla="*/ 197065 h 1076179"/>
              <a:gd name="connsiteX1" fmla="*/ 1538344 w 12096947"/>
              <a:gd name="connsiteY1" fmla="*/ 3161 h 1076179"/>
              <a:gd name="connsiteX2" fmla="*/ 4270786 w 12096947"/>
              <a:gd name="connsiteY2" fmla="*/ 46192 h 1076179"/>
              <a:gd name="connsiteX3" fmla="*/ 7100047 w 12096947"/>
              <a:gd name="connsiteY3" fmla="*/ 46192 h 1076179"/>
              <a:gd name="connsiteX4" fmla="*/ 9509759 w 12096947"/>
              <a:gd name="connsiteY4" fmla="*/ 218315 h 1076179"/>
              <a:gd name="connsiteX5" fmla="*/ 12096947 w 12096947"/>
              <a:gd name="connsiteY5" fmla="*/ 197065 h 1076179"/>
              <a:gd name="connsiteX6" fmla="*/ 12096947 w 12096947"/>
              <a:gd name="connsiteY6" fmla="*/ 1076179 h 1076179"/>
              <a:gd name="connsiteX7" fmla="*/ 0 w 12096947"/>
              <a:gd name="connsiteY7" fmla="*/ 1076179 h 1076179"/>
              <a:gd name="connsiteX8" fmla="*/ 0 w 12096947"/>
              <a:gd name="connsiteY8" fmla="*/ 197065 h 1076179"/>
              <a:gd name="connsiteX0" fmla="*/ 0 w 12096947"/>
              <a:gd name="connsiteY0" fmla="*/ 194336 h 1073450"/>
              <a:gd name="connsiteX1" fmla="*/ 1538344 w 12096947"/>
              <a:gd name="connsiteY1" fmla="*/ 432 h 1073450"/>
              <a:gd name="connsiteX2" fmla="*/ 4270786 w 12096947"/>
              <a:gd name="connsiteY2" fmla="*/ 43463 h 1073450"/>
              <a:gd name="connsiteX3" fmla="*/ 7100047 w 12096947"/>
              <a:gd name="connsiteY3" fmla="*/ 43463 h 1073450"/>
              <a:gd name="connsiteX4" fmla="*/ 9509759 w 12096947"/>
              <a:gd name="connsiteY4" fmla="*/ 215586 h 1073450"/>
              <a:gd name="connsiteX5" fmla="*/ 12096947 w 12096947"/>
              <a:gd name="connsiteY5" fmla="*/ 194336 h 1073450"/>
              <a:gd name="connsiteX6" fmla="*/ 12096947 w 12096947"/>
              <a:gd name="connsiteY6" fmla="*/ 1073450 h 1073450"/>
              <a:gd name="connsiteX7" fmla="*/ 0 w 12096947"/>
              <a:gd name="connsiteY7" fmla="*/ 1073450 h 1073450"/>
              <a:gd name="connsiteX8" fmla="*/ 0 w 12096947"/>
              <a:gd name="connsiteY8" fmla="*/ 194336 h 1073450"/>
              <a:gd name="connsiteX0" fmla="*/ 0 w 12096947"/>
              <a:gd name="connsiteY0" fmla="*/ 193946 h 1073060"/>
              <a:gd name="connsiteX1" fmla="*/ 1538344 w 12096947"/>
              <a:gd name="connsiteY1" fmla="*/ 42 h 1073060"/>
              <a:gd name="connsiteX2" fmla="*/ 4270786 w 12096947"/>
              <a:gd name="connsiteY2" fmla="*/ 43073 h 1073060"/>
              <a:gd name="connsiteX3" fmla="*/ 7100047 w 12096947"/>
              <a:gd name="connsiteY3" fmla="*/ 43073 h 1073060"/>
              <a:gd name="connsiteX4" fmla="*/ 9509759 w 12096947"/>
              <a:gd name="connsiteY4" fmla="*/ 215196 h 1073060"/>
              <a:gd name="connsiteX5" fmla="*/ 12096947 w 12096947"/>
              <a:gd name="connsiteY5" fmla="*/ 193946 h 1073060"/>
              <a:gd name="connsiteX6" fmla="*/ 12096947 w 12096947"/>
              <a:gd name="connsiteY6" fmla="*/ 1073060 h 1073060"/>
              <a:gd name="connsiteX7" fmla="*/ 0 w 12096947"/>
              <a:gd name="connsiteY7" fmla="*/ 1073060 h 1073060"/>
              <a:gd name="connsiteX8" fmla="*/ 0 w 12096947"/>
              <a:gd name="connsiteY8" fmla="*/ 193946 h 1073060"/>
              <a:gd name="connsiteX0" fmla="*/ 0 w 12096947"/>
              <a:gd name="connsiteY0" fmla="*/ 150873 h 1029987"/>
              <a:gd name="connsiteX1" fmla="*/ 1613061 w 12096947"/>
              <a:gd name="connsiteY1" fmla="*/ 36817 h 1029987"/>
              <a:gd name="connsiteX2" fmla="*/ 4270786 w 12096947"/>
              <a:gd name="connsiteY2" fmla="*/ 0 h 1029987"/>
              <a:gd name="connsiteX3" fmla="*/ 7100047 w 12096947"/>
              <a:gd name="connsiteY3" fmla="*/ 0 h 1029987"/>
              <a:gd name="connsiteX4" fmla="*/ 9509759 w 12096947"/>
              <a:gd name="connsiteY4" fmla="*/ 172123 h 1029987"/>
              <a:gd name="connsiteX5" fmla="*/ 12096947 w 12096947"/>
              <a:gd name="connsiteY5" fmla="*/ 150873 h 1029987"/>
              <a:gd name="connsiteX6" fmla="*/ 12096947 w 12096947"/>
              <a:gd name="connsiteY6" fmla="*/ 1029987 h 1029987"/>
              <a:gd name="connsiteX7" fmla="*/ 0 w 12096947"/>
              <a:gd name="connsiteY7" fmla="*/ 1029987 h 1029987"/>
              <a:gd name="connsiteX8" fmla="*/ 0 w 12096947"/>
              <a:gd name="connsiteY8" fmla="*/ 150873 h 1029987"/>
              <a:gd name="connsiteX0" fmla="*/ 0 w 12096947"/>
              <a:gd name="connsiteY0" fmla="*/ 150873 h 1029987"/>
              <a:gd name="connsiteX1" fmla="*/ 1613061 w 12096947"/>
              <a:gd name="connsiteY1" fmla="*/ 36817 h 1029987"/>
              <a:gd name="connsiteX2" fmla="*/ 4270786 w 12096947"/>
              <a:gd name="connsiteY2" fmla="*/ 0 h 1029987"/>
              <a:gd name="connsiteX3" fmla="*/ 7100047 w 12096947"/>
              <a:gd name="connsiteY3" fmla="*/ 0 h 1029987"/>
              <a:gd name="connsiteX4" fmla="*/ 9509759 w 12096947"/>
              <a:gd name="connsiteY4" fmla="*/ 172123 h 1029987"/>
              <a:gd name="connsiteX5" fmla="*/ 12096947 w 12096947"/>
              <a:gd name="connsiteY5" fmla="*/ 150873 h 1029987"/>
              <a:gd name="connsiteX6" fmla="*/ 12096947 w 12096947"/>
              <a:gd name="connsiteY6" fmla="*/ 1029987 h 1029987"/>
              <a:gd name="connsiteX7" fmla="*/ 0 w 12096947"/>
              <a:gd name="connsiteY7" fmla="*/ 1029987 h 1029987"/>
              <a:gd name="connsiteX8" fmla="*/ 0 w 12096947"/>
              <a:gd name="connsiteY8" fmla="*/ 150873 h 1029987"/>
              <a:gd name="connsiteX0" fmla="*/ 0 w 12096947"/>
              <a:gd name="connsiteY0" fmla="*/ 150873 h 1029987"/>
              <a:gd name="connsiteX1" fmla="*/ 1613061 w 12096947"/>
              <a:gd name="connsiteY1" fmla="*/ 36817 h 1029987"/>
              <a:gd name="connsiteX2" fmla="*/ 4206743 w 12096947"/>
              <a:gd name="connsiteY2" fmla="*/ 49904 h 1029987"/>
              <a:gd name="connsiteX3" fmla="*/ 7100047 w 12096947"/>
              <a:gd name="connsiteY3" fmla="*/ 0 h 1029987"/>
              <a:gd name="connsiteX4" fmla="*/ 9509759 w 12096947"/>
              <a:gd name="connsiteY4" fmla="*/ 172123 h 1029987"/>
              <a:gd name="connsiteX5" fmla="*/ 12096947 w 12096947"/>
              <a:gd name="connsiteY5" fmla="*/ 150873 h 1029987"/>
              <a:gd name="connsiteX6" fmla="*/ 12096947 w 12096947"/>
              <a:gd name="connsiteY6" fmla="*/ 1029987 h 1029987"/>
              <a:gd name="connsiteX7" fmla="*/ 0 w 12096947"/>
              <a:gd name="connsiteY7" fmla="*/ 1029987 h 1029987"/>
              <a:gd name="connsiteX8" fmla="*/ 0 w 12096947"/>
              <a:gd name="connsiteY8" fmla="*/ 150873 h 1029987"/>
              <a:gd name="connsiteX0" fmla="*/ 0 w 12096947"/>
              <a:gd name="connsiteY0" fmla="*/ 317234 h 1196348"/>
              <a:gd name="connsiteX1" fmla="*/ 1613061 w 12096947"/>
              <a:gd name="connsiteY1" fmla="*/ 203178 h 1196348"/>
              <a:gd name="connsiteX2" fmla="*/ 4206743 w 12096947"/>
              <a:gd name="connsiteY2" fmla="*/ 216265 h 1196348"/>
              <a:gd name="connsiteX3" fmla="*/ 7100047 w 12096947"/>
              <a:gd name="connsiteY3" fmla="*/ 166361 h 1196348"/>
              <a:gd name="connsiteX4" fmla="*/ 9509759 w 12096947"/>
              <a:gd name="connsiteY4" fmla="*/ 338484 h 1196348"/>
              <a:gd name="connsiteX5" fmla="*/ 12096947 w 12096947"/>
              <a:gd name="connsiteY5" fmla="*/ 317234 h 1196348"/>
              <a:gd name="connsiteX6" fmla="*/ 12096947 w 12096947"/>
              <a:gd name="connsiteY6" fmla="*/ 1196348 h 1196348"/>
              <a:gd name="connsiteX7" fmla="*/ 0 w 12096947"/>
              <a:gd name="connsiteY7" fmla="*/ 1196348 h 1196348"/>
              <a:gd name="connsiteX8" fmla="*/ 0 w 12096947"/>
              <a:gd name="connsiteY8" fmla="*/ 317234 h 1196348"/>
              <a:gd name="connsiteX0" fmla="*/ 0 w 12096947"/>
              <a:gd name="connsiteY0" fmla="*/ 317234 h 1196348"/>
              <a:gd name="connsiteX1" fmla="*/ 1613061 w 12096947"/>
              <a:gd name="connsiteY1" fmla="*/ 203178 h 1196348"/>
              <a:gd name="connsiteX2" fmla="*/ 4206743 w 12096947"/>
              <a:gd name="connsiteY2" fmla="*/ 216265 h 1196348"/>
              <a:gd name="connsiteX3" fmla="*/ 7100047 w 12096947"/>
              <a:gd name="connsiteY3" fmla="*/ 166361 h 1196348"/>
              <a:gd name="connsiteX4" fmla="*/ 9509759 w 12096947"/>
              <a:gd name="connsiteY4" fmla="*/ 338484 h 1196348"/>
              <a:gd name="connsiteX5" fmla="*/ 12096947 w 12096947"/>
              <a:gd name="connsiteY5" fmla="*/ 317234 h 1196348"/>
              <a:gd name="connsiteX6" fmla="*/ 12096947 w 12096947"/>
              <a:gd name="connsiteY6" fmla="*/ 1196348 h 1196348"/>
              <a:gd name="connsiteX7" fmla="*/ 0 w 12096947"/>
              <a:gd name="connsiteY7" fmla="*/ 1196348 h 1196348"/>
              <a:gd name="connsiteX8" fmla="*/ 0 w 12096947"/>
              <a:gd name="connsiteY8" fmla="*/ 317234 h 1196348"/>
              <a:gd name="connsiteX0" fmla="*/ 0 w 12096947"/>
              <a:gd name="connsiteY0" fmla="*/ 317234 h 1196348"/>
              <a:gd name="connsiteX1" fmla="*/ 1613061 w 12096947"/>
              <a:gd name="connsiteY1" fmla="*/ 203178 h 1196348"/>
              <a:gd name="connsiteX2" fmla="*/ 4206743 w 12096947"/>
              <a:gd name="connsiteY2" fmla="*/ 216265 h 1196348"/>
              <a:gd name="connsiteX3" fmla="*/ 7100047 w 12096947"/>
              <a:gd name="connsiteY3" fmla="*/ 166361 h 1196348"/>
              <a:gd name="connsiteX4" fmla="*/ 9509759 w 12096947"/>
              <a:gd name="connsiteY4" fmla="*/ 338484 h 1196348"/>
              <a:gd name="connsiteX5" fmla="*/ 12096947 w 12096947"/>
              <a:gd name="connsiteY5" fmla="*/ 317234 h 1196348"/>
              <a:gd name="connsiteX6" fmla="*/ 12096947 w 12096947"/>
              <a:gd name="connsiteY6" fmla="*/ 1196348 h 1196348"/>
              <a:gd name="connsiteX7" fmla="*/ 0 w 12096947"/>
              <a:gd name="connsiteY7" fmla="*/ 1196348 h 1196348"/>
              <a:gd name="connsiteX8" fmla="*/ 0 w 12096947"/>
              <a:gd name="connsiteY8" fmla="*/ 317234 h 1196348"/>
              <a:gd name="connsiteX0" fmla="*/ 0 w 12096947"/>
              <a:gd name="connsiteY0" fmla="*/ 317234 h 1196348"/>
              <a:gd name="connsiteX1" fmla="*/ 1613061 w 12096947"/>
              <a:gd name="connsiteY1" fmla="*/ 203178 h 1196348"/>
              <a:gd name="connsiteX2" fmla="*/ 4206743 w 12096947"/>
              <a:gd name="connsiteY2" fmla="*/ 216265 h 1196348"/>
              <a:gd name="connsiteX3" fmla="*/ 7100047 w 12096947"/>
              <a:gd name="connsiteY3" fmla="*/ 166361 h 1196348"/>
              <a:gd name="connsiteX4" fmla="*/ 9509759 w 12096947"/>
              <a:gd name="connsiteY4" fmla="*/ 338484 h 1196348"/>
              <a:gd name="connsiteX5" fmla="*/ 12096947 w 12096947"/>
              <a:gd name="connsiteY5" fmla="*/ 317234 h 1196348"/>
              <a:gd name="connsiteX6" fmla="*/ 12096947 w 12096947"/>
              <a:gd name="connsiteY6" fmla="*/ 1196348 h 1196348"/>
              <a:gd name="connsiteX7" fmla="*/ 0 w 12096947"/>
              <a:gd name="connsiteY7" fmla="*/ 1196348 h 1196348"/>
              <a:gd name="connsiteX8" fmla="*/ 0 w 12096947"/>
              <a:gd name="connsiteY8" fmla="*/ 317234 h 1196348"/>
              <a:gd name="connsiteX0" fmla="*/ 0 w 12096947"/>
              <a:gd name="connsiteY0" fmla="*/ 317234 h 1196348"/>
              <a:gd name="connsiteX1" fmla="*/ 1613061 w 12096947"/>
              <a:gd name="connsiteY1" fmla="*/ 203178 h 1196348"/>
              <a:gd name="connsiteX2" fmla="*/ 4206743 w 12096947"/>
              <a:gd name="connsiteY2" fmla="*/ 216265 h 1196348"/>
              <a:gd name="connsiteX3" fmla="*/ 7100047 w 12096947"/>
              <a:gd name="connsiteY3" fmla="*/ 166361 h 1196348"/>
              <a:gd name="connsiteX4" fmla="*/ 9509759 w 12096947"/>
              <a:gd name="connsiteY4" fmla="*/ 338484 h 1196348"/>
              <a:gd name="connsiteX5" fmla="*/ 12096947 w 12096947"/>
              <a:gd name="connsiteY5" fmla="*/ 317234 h 1196348"/>
              <a:gd name="connsiteX6" fmla="*/ 12096947 w 12096947"/>
              <a:gd name="connsiteY6" fmla="*/ 1196348 h 1196348"/>
              <a:gd name="connsiteX7" fmla="*/ 0 w 12096947"/>
              <a:gd name="connsiteY7" fmla="*/ 1196348 h 1196348"/>
              <a:gd name="connsiteX8" fmla="*/ 0 w 12096947"/>
              <a:gd name="connsiteY8" fmla="*/ 317234 h 1196348"/>
              <a:gd name="connsiteX0" fmla="*/ 0 w 12096947"/>
              <a:gd name="connsiteY0" fmla="*/ 202582 h 1081696"/>
              <a:gd name="connsiteX1" fmla="*/ 1613061 w 12096947"/>
              <a:gd name="connsiteY1" fmla="*/ 88526 h 1081696"/>
              <a:gd name="connsiteX2" fmla="*/ 4206743 w 12096947"/>
              <a:gd name="connsiteY2" fmla="*/ 101613 h 1081696"/>
              <a:gd name="connsiteX3" fmla="*/ 7100047 w 12096947"/>
              <a:gd name="connsiteY3" fmla="*/ 51709 h 1081696"/>
              <a:gd name="connsiteX4" fmla="*/ 9509759 w 12096947"/>
              <a:gd name="connsiteY4" fmla="*/ 223832 h 1081696"/>
              <a:gd name="connsiteX5" fmla="*/ 12096947 w 12096947"/>
              <a:gd name="connsiteY5" fmla="*/ 202582 h 1081696"/>
              <a:gd name="connsiteX6" fmla="*/ 12096947 w 12096947"/>
              <a:gd name="connsiteY6" fmla="*/ 1081696 h 1081696"/>
              <a:gd name="connsiteX7" fmla="*/ 0 w 12096947"/>
              <a:gd name="connsiteY7" fmla="*/ 1081696 h 1081696"/>
              <a:gd name="connsiteX8" fmla="*/ 0 w 12096947"/>
              <a:gd name="connsiteY8" fmla="*/ 202582 h 1081696"/>
              <a:gd name="connsiteX0" fmla="*/ 0 w 12096947"/>
              <a:gd name="connsiteY0" fmla="*/ 150873 h 1029987"/>
              <a:gd name="connsiteX1" fmla="*/ 1613061 w 12096947"/>
              <a:gd name="connsiteY1" fmla="*/ 36817 h 1029987"/>
              <a:gd name="connsiteX2" fmla="*/ 4206743 w 12096947"/>
              <a:gd name="connsiteY2" fmla="*/ 49904 h 1029987"/>
              <a:gd name="connsiteX3" fmla="*/ 7100047 w 12096947"/>
              <a:gd name="connsiteY3" fmla="*/ 0 h 1029987"/>
              <a:gd name="connsiteX4" fmla="*/ 9509759 w 12096947"/>
              <a:gd name="connsiteY4" fmla="*/ 172123 h 1029987"/>
              <a:gd name="connsiteX5" fmla="*/ 12096947 w 12096947"/>
              <a:gd name="connsiteY5" fmla="*/ 150873 h 1029987"/>
              <a:gd name="connsiteX6" fmla="*/ 12096947 w 12096947"/>
              <a:gd name="connsiteY6" fmla="*/ 1029987 h 1029987"/>
              <a:gd name="connsiteX7" fmla="*/ 0 w 12096947"/>
              <a:gd name="connsiteY7" fmla="*/ 1029987 h 1029987"/>
              <a:gd name="connsiteX8" fmla="*/ 0 w 12096947"/>
              <a:gd name="connsiteY8" fmla="*/ 150873 h 1029987"/>
              <a:gd name="connsiteX0" fmla="*/ 0 w 12096947"/>
              <a:gd name="connsiteY0" fmla="*/ 150873 h 1029987"/>
              <a:gd name="connsiteX1" fmla="*/ 1613061 w 12096947"/>
              <a:gd name="connsiteY1" fmla="*/ 36817 h 1029987"/>
              <a:gd name="connsiteX2" fmla="*/ 4206743 w 12096947"/>
              <a:gd name="connsiteY2" fmla="*/ 49904 h 1029987"/>
              <a:gd name="connsiteX3" fmla="*/ 7100047 w 12096947"/>
              <a:gd name="connsiteY3" fmla="*/ 0 h 1029987"/>
              <a:gd name="connsiteX4" fmla="*/ 9509759 w 12096947"/>
              <a:gd name="connsiteY4" fmla="*/ 172123 h 1029987"/>
              <a:gd name="connsiteX5" fmla="*/ 12096947 w 12096947"/>
              <a:gd name="connsiteY5" fmla="*/ 150873 h 1029987"/>
              <a:gd name="connsiteX6" fmla="*/ 12096947 w 12096947"/>
              <a:gd name="connsiteY6" fmla="*/ 1029987 h 1029987"/>
              <a:gd name="connsiteX7" fmla="*/ 0 w 12096947"/>
              <a:gd name="connsiteY7" fmla="*/ 1029987 h 1029987"/>
              <a:gd name="connsiteX8" fmla="*/ 0 w 12096947"/>
              <a:gd name="connsiteY8" fmla="*/ 150873 h 1029987"/>
              <a:gd name="connsiteX0" fmla="*/ 0 w 12096947"/>
              <a:gd name="connsiteY0" fmla="*/ 163742 h 1042856"/>
              <a:gd name="connsiteX1" fmla="*/ 1613061 w 12096947"/>
              <a:gd name="connsiteY1" fmla="*/ 49686 h 1042856"/>
              <a:gd name="connsiteX2" fmla="*/ 4206743 w 12096947"/>
              <a:gd name="connsiteY2" fmla="*/ 62773 h 1042856"/>
              <a:gd name="connsiteX3" fmla="*/ 7100047 w 12096947"/>
              <a:gd name="connsiteY3" fmla="*/ 12869 h 1042856"/>
              <a:gd name="connsiteX4" fmla="*/ 9509759 w 12096947"/>
              <a:gd name="connsiteY4" fmla="*/ 184992 h 1042856"/>
              <a:gd name="connsiteX5" fmla="*/ 12096947 w 12096947"/>
              <a:gd name="connsiteY5" fmla="*/ 163742 h 1042856"/>
              <a:gd name="connsiteX6" fmla="*/ 12096947 w 12096947"/>
              <a:gd name="connsiteY6" fmla="*/ 1042856 h 1042856"/>
              <a:gd name="connsiteX7" fmla="*/ 0 w 12096947"/>
              <a:gd name="connsiteY7" fmla="*/ 1042856 h 1042856"/>
              <a:gd name="connsiteX8" fmla="*/ 0 w 12096947"/>
              <a:gd name="connsiteY8" fmla="*/ 163742 h 1042856"/>
              <a:gd name="connsiteX0" fmla="*/ 0 w 12096947"/>
              <a:gd name="connsiteY0" fmla="*/ 169370 h 1048484"/>
              <a:gd name="connsiteX1" fmla="*/ 1613061 w 12096947"/>
              <a:gd name="connsiteY1" fmla="*/ 55314 h 1048484"/>
              <a:gd name="connsiteX2" fmla="*/ 4206743 w 12096947"/>
              <a:gd name="connsiteY2" fmla="*/ 68401 h 1048484"/>
              <a:gd name="connsiteX3" fmla="*/ 7100047 w 12096947"/>
              <a:gd name="connsiteY3" fmla="*/ 18497 h 1048484"/>
              <a:gd name="connsiteX4" fmla="*/ 9509759 w 12096947"/>
              <a:gd name="connsiteY4" fmla="*/ 190620 h 1048484"/>
              <a:gd name="connsiteX5" fmla="*/ 12096947 w 12096947"/>
              <a:gd name="connsiteY5" fmla="*/ 169370 h 1048484"/>
              <a:gd name="connsiteX6" fmla="*/ 12096947 w 12096947"/>
              <a:gd name="connsiteY6" fmla="*/ 1048484 h 1048484"/>
              <a:gd name="connsiteX7" fmla="*/ 0 w 12096947"/>
              <a:gd name="connsiteY7" fmla="*/ 1048484 h 1048484"/>
              <a:gd name="connsiteX8" fmla="*/ 0 w 12096947"/>
              <a:gd name="connsiteY8" fmla="*/ 169370 h 1048484"/>
              <a:gd name="connsiteX0" fmla="*/ 0 w 12096947"/>
              <a:gd name="connsiteY0" fmla="*/ 169370 h 1048484"/>
              <a:gd name="connsiteX1" fmla="*/ 1613061 w 12096947"/>
              <a:gd name="connsiteY1" fmla="*/ 55314 h 1048484"/>
              <a:gd name="connsiteX2" fmla="*/ 4206743 w 12096947"/>
              <a:gd name="connsiteY2" fmla="*/ 68401 h 1048484"/>
              <a:gd name="connsiteX3" fmla="*/ 7100047 w 12096947"/>
              <a:gd name="connsiteY3" fmla="*/ 18497 h 1048484"/>
              <a:gd name="connsiteX4" fmla="*/ 9509759 w 12096947"/>
              <a:gd name="connsiteY4" fmla="*/ 190620 h 1048484"/>
              <a:gd name="connsiteX5" fmla="*/ 12096947 w 12096947"/>
              <a:gd name="connsiteY5" fmla="*/ 169370 h 1048484"/>
              <a:gd name="connsiteX6" fmla="*/ 12096947 w 12096947"/>
              <a:gd name="connsiteY6" fmla="*/ 1048484 h 1048484"/>
              <a:gd name="connsiteX7" fmla="*/ 0 w 12096947"/>
              <a:gd name="connsiteY7" fmla="*/ 1048484 h 1048484"/>
              <a:gd name="connsiteX8" fmla="*/ 0 w 12096947"/>
              <a:gd name="connsiteY8" fmla="*/ 169370 h 1048484"/>
              <a:gd name="connsiteX0" fmla="*/ 0 w 12096947"/>
              <a:gd name="connsiteY0" fmla="*/ 168710 h 1047824"/>
              <a:gd name="connsiteX1" fmla="*/ 1613061 w 12096947"/>
              <a:gd name="connsiteY1" fmla="*/ 54654 h 1047824"/>
              <a:gd name="connsiteX2" fmla="*/ 4206743 w 12096947"/>
              <a:gd name="connsiteY2" fmla="*/ 67741 h 1047824"/>
              <a:gd name="connsiteX3" fmla="*/ 7100047 w 12096947"/>
              <a:gd name="connsiteY3" fmla="*/ 17837 h 1047824"/>
              <a:gd name="connsiteX4" fmla="*/ 9509759 w 12096947"/>
              <a:gd name="connsiteY4" fmla="*/ 189960 h 1047824"/>
              <a:gd name="connsiteX5" fmla="*/ 12096947 w 12096947"/>
              <a:gd name="connsiteY5" fmla="*/ 168710 h 1047824"/>
              <a:gd name="connsiteX6" fmla="*/ 12096947 w 12096947"/>
              <a:gd name="connsiteY6" fmla="*/ 1047824 h 1047824"/>
              <a:gd name="connsiteX7" fmla="*/ 0 w 12096947"/>
              <a:gd name="connsiteY7" fmla="*/ 1047824 h 1047824"/>
              <a:gd name="connsiteX8" fmla="*/ 0 w 12096947"/>
              <a:gd name="connsiteY8" fmla="*/ 168710 h 1047824"/>
              <a:gd name="connsiteX0" fmla="*/ 0 w 12096947"/>
              <a:gd name="connsiteY0" fmla="*/ 168710 h 1047824"/>
              <a:gd name="connsiteX1" fmla="*/ 1613061 w 12096947"/>
              <a:gd name="connsiteY1" fmla="*/ 54654 h 1047824"/>
              <a:gd name="connsiteX2" fmla="*/ 4206743 w 12096947"/>
              <a:gd name="connsiteY2" fmla="*/ 67741 h 1047824"/>
              <a:gd name="connsiteX3" fmla="*/ 7100047 w 12096947"/>
              <a:gd name="connsiteY3" fmla="*/ 17837 h 1047824"/>
              <a:gd name="connsiteX4" fmla="*/ 9509759 w 12096947"/>
              <a:gd name="connsiteY4" fmla="*/ 189960 h 1047824"/>
              <a:gd name="connsiteX5" fmla="*/ 12096947 w 12096947"/>
              <a:gd name="connsiteY5" fmla="*/ 168710 h 1047824"/>
              <a:gd name="connsiteX6" fmla="*/ 12096947 w 12096947"/>
              <a:gd name="connsiteY6" fmla="*/ 1047824 h 1047824"/>
              <a:gd name="connsiteX7" fmla="*/ 0 w 12096947"/>
              <a:gd name="connsiteY7" fmla="*/ 1047824 h 1047824"/>
              <a:gd name="connsiteX8" fmla="*/ 0 w 12096947"/>
              <a:gd name="connsiteY8" fmla="*/ 168710 h 1047824"/>
              <a:gd name="connsiteX0" fmla="*/ 0 w 12096947"/>
              <a:gd name="connsiteY0" fmla="*/ 168710 h 1047824"/>
              <a:gd name="connsiteX1" fmla="*/ 1613061 w 12096947"/>
              <a:gd name="connsiteY1" fmla="*/ 54654 h 1047824"/>
              <a:gd name="connsiteX2" fmla="*/ 4206743 w 12096947"/>
              <a:gd name="connsiteY2" fmla="*/ 67741 h 1047824"/>
              <a:gd name="connsiteX3" fmla="*/ 7100047 w 12096947"/>
              <a:gd name="connsiteY3" fmla="*/ 17837 h 1047824"/>
              <a:gd name="connsiteX4" fmla="*/ 9509759 w 12096947"/>
              <a:gd name="connsiteY4" fmla="*/ 189960 h 1047824"/>
              <a:gd name="connsiteX5" fmla="*/ 12086273 w 12096947"/>
              <a:gd name="connsiteY5" fmla="*/ 248557 h 1047824"/>
              <a:gd name="connsiteX6" fmla="*/ 12096947 w 12096947"/>
              <a:gd name="connsiteY6" fmla="*/ 1047824 h 1047824"/>
              <a:gd name="connsiteX7" fmla="*/ 0 w 12096947"/>
              <a:gd name="connsiteY7" fmla="*/ 1047824 h 1047824"/>
              <a:gd name="connsiteX8" fmla="*/ 0 w 12096947"/>
              <a:gd name="connsiteY8" fmla="*/ 168710 h 1047824"/>
              <a:gd name="connsiteX0" fmla="*/ 0 w 12096947"/>
              <a:gd name="connsiteY0" fmla="*/ 168710 h 1047824"/>
              <a:gd name="connsiteX1" fmla="*/ 1613061 w 12096947"/>
              <a:gd name="connsiteY1" fmla="*/ 54654 h 1047824"/>
              <a:gd name="connsiteX2" fmla="*/ 4206743 w 12096947"/>
              <a:gd name="connsiteY2" fmla="*/ 67741 h 1047824"/>
              <a:gd name="connsiteX3" fmla="*/ 7100047 w 12096947"/>
              <a:gd name="connsiteY3" fmla="*/ 17837 h 1047824"/>
              <a:gd name="connsiteX4" fmla="*/ 9509759 w 12096947"/>
              <a:gd name="connsiteY4" fmla="*/ 189960 h 1047824"/>
              <a:gd name="connsiteX5" fmla="*/ 12086273 w 12096947"/>
              <a:gd name="connsiteY5" fmla="*/ 248557 h 1047824"/>
              <a:gd name="connsiteX6" fmla="*/ 12096947 w 12096947"/>
              <a:gd name="connsiteY6" fmla="*/ 1047824 h 1047824"/>
              <a:gd name="connsiteX7" fmla="*/ 0 w 12096947"/>
              <a:gd name="connsiteY7" fmla="*/ 1047824 h 1047824"/>
              <a:gd name="connsiteX8" fmla="*/ 0 w 12096947"/>
              <a:gd name="connsiteY8" fmla="*/ 168710 h 104782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2086273 w 12096947"/>
              <a:gd name="connsiteY5" fmla="*/ 248717 h 1047984"/>
              <a:gd name="connsiteX6" fmla="*/ 12096947 w 12096947"/>
              <a:gd name="connsiteY6" fmla="*/ 1047984 h 1047984"/>
              <a:gd name="connsiteX7" fmla="*/ 0 w 12096947"/>
              <a:gd name="connsiteY7" fmla="*/ 1047984 h 1047984"/>
              <a:gd name="connsiteX8" fmla="*/ 0 w 12096947"/>
              <a:gd name="connsiteY8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2086273 w 12096947"/>
              <a:gd name="connsiteY5" fmla="*/ 248717 h 1047984"/>
              <a:gd name="connsiteX6" fmla="*/ 12096947 w 12096947"/>
              <a:gd name="connsiteY6" fmla="*/ 1047984 h 1047984"/>
              <a:gd name="connsiteX7" fmla="*/ 0 w 12096947"/>
              <a:gd name="connsiteY7" fmla="*/ 1047984 h 1047984"/>
              <a:gd name="connsiteX8" fmla="*/ 0 w 12096947"/>
              <a:gd name="connsiteY8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2086273 w 12096947"/>
              <a:gd name="connsiteY5" fmla="*/ 248717 h 1047984"/>
              <a:gd name="connsiteX6" fmla="*/ 12096947 w 12096947"/>
              <a:gd name="connsiteY6" fmla="*/ 1047984 h 1047984"/>
              <a:gd name="connsiteX7" fmla="*/ 0 w 12096947"/>
              <a:gd name="connsiteY7" fmla="*/ 1047984 h 1047984"/>
              <a:gd name="connsiteX8" fmla="*/ 0 w 12096947"/>
              <a:gd name="connsiteY8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2086273 w 12096947"/>
              <a:gd name="connsiteY5" fmla="*/ 248717 h 1047984"/>
              <a:gd name="connsiteX6" fmla="*/ 12096947 w 12096947"/>
              <a:gd name="connsiteY6" fmla="*/ 1047984 h 1047984"/>
              <a:gd name="connsiteX7" fmla="*/ 0 w 12096947"/>
              <a:gd name="connsiteY7" fmla="*/ 1047984 h 1047984"/>
              <a:gd name="connsiteX8" fmla="*/ 0 w 12096947"/>
              <a:gd name="connsiteY8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524345 w 12096947"/>
              <a:gd name="connsiteY5" fmla="*/ 311943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0 w 12096947"/>
              <a:gd name="connsiteY8" fmla="*/ 1047984 h 1047984"/>
              <a:gd name="connsiteX9" fmla="*/ 0 w 12096947"/>
              <a:gd name="connsiteY9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0 w 12096947"/>
              <a:gd name="connsiteY8" fmla="*/ 1047984 h 1047984"/>
              <a:gd name="connsiteX9" fmla="*/ 0 w 12096947"/>
              <a:gd name="connsiteY9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0 w 12096947"/>
              <a:gd name="connsiteY8" fmla="*/ 1047984 h 1047984"/>
              <a:gd name="connsiteX9" fmla="*/ 0 w 12096947"/>
              <a:gd name="connsiteY9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0 w 12096947"/>
              <a:gd name="connsiteY8" fmla="*/ 1047984 h 1047984"/>
              <a:gd name="connsiteX9" fmla="*/ 0 w 12096947"/>
              <a:gd name="connsiteY9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0 w 12096947"/>
              <a:gd name="connsiteY8" fmla="*/ 1047984 h 1047984"/>
              <a:gd name="connsiteX9" fmla="*/ 0 w 12096947"/>
              <a:gd name="connsiteY9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0 w 12096947"/>
              <a:gd name="connsiteY8" fmla="*/ 1047984 h 1047984"/>
              <a:gd name="connsiteX9" fmla="*/ 0 w 12096947"/>
              <a:gd name="connsiteY9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1750499 w 12096947"/>
              <a:gd name="connsiteY8" fmla="*/ 1030352 h 1047984"/>
              <a:gd name="connsiteX9" fmla="*/ 0 w 12096947"/>
              <a:gd name="connsiteY9" fmla="*/ 1047984 h 1047984"/>
              <a:gd name="connsiteX10" fmla="*/ 0 w 12096947"/>
              <a:gd name="connsiteY10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3714474 w 12096947"/>
              <a:gd name="connsiteY8" fmla="*/ 1030352 h 1047984"/>
              <a:gd name="connsiteX9" fmla="*/ 1750499 w 12096947"/>
              <a:gd name="connsiteY9" fmla="*/ 1030352 h 1047984"/>
              <a:gd name="connsiteX10" fmla="*/ 0 w 12096947"/>
              <a:gd name="connsiteY10" fmla="*/ 1047984 h 1047984"/>
              <a:gd name="connsiteX11" fmla="*/ 0 w 12096947"/>
              <a:gd name="connsiteY11" fmla="*/ 168870 h 1047984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3607737 w 12096947"/>
              <a:gd name="connsiteY8" fmla="*/ 1141737 h 1141737"/>
              <a:gd name="connsiteX9" fmla="*/ 1750499 w 12096947"/>
              <a:gd name="connsiteY9" fmla="*/ 1030352 h 1141737"/>
              <a:gd name="connsiteX10" fmla="*/ 0 w 12096947"/>
              <a:gd name="connsiteY10" fmla="*/ 1047984 h 1141737"/>
              <a:gd name="connsiteX11" fmla="*/ 0 w 12096947"/>
              <a:gd name="connsiteY11" fmla="*/ 168870 h 1141737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6799196 w 12096947"/>
              <a:gd name="connsiteY8" fmla="*/ 1104608 h 1141737"/>
              <a:gd name="connsiteX9" fmla="*/ 3607737 w 12096947"/>
              <a:gd name="connsiteY9" fmla="*/ 1141737 h 1141737"/>
              <a:gd name="connsiteX10" fmla="*/ 1750499 w 12096947"/>
              <a:gd name="connsiteY10" fmla="*/ 1030352 h 1141737"/>
              <a:gd name="connsiteX11" fmla="*/ 0 w 12096947"/>
              <a:gd name="connsiteY11" fmla="*/ 1047984 h 1141737"/>
              <a:gd name="connsiteX12" fmla="*/ 0 w 12096947"/>
              <a:gd name="connsiteY12" fmla="*/ 168870 h 1141737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6660437 w 12096947"/>
              <a:gd name="connsiteY8" fmla="*/ 943719 h 1141737"/>
              <a:gd name="connsiteX9" fmla="*/ 3607737 w 12096947"/>
              <a:gd name="connsiteY9" fmla="*/ 1141737 h 1141737"/>
              <a:gd name="connsiteX10" fmla="*/ 1750499 w 12096947"/>
              <a:gd name="connsiteY10" fmla="*/ 1030352 h 1141737"/>
              <a:gd name="connsiteX11" fmla="*/ 0 w 12096947"/>
              <a:gd name="connsiteY11" fmla="*/ 1047984 h 1141737"/>
              <a:gd name="connsiteX12" fmla="*/ 0 w 12096947"/>
              <a:gd name="connsiteY12" fmla="*/ 168870 h 1141737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9446294 w 12096947"/>
              <a:gd name="connsiteY8" fmla="*/ 1005600 h 1141737"/>
              <a:gd name="connsiteX9" fmla="*/ 6660437 w 12096947"/>
              <a:gd name="connsiteY9" fmla="*/ 943719 h 1141737"/>
              <a:gd name="connsiteX10" fmla="*/ 3607737 w 12096947"/>
              <a:gd name="connsiteY10" fmla="*/ 1141737 h 1141737"/>
              <a:gd name="connsiteX11" fmla="*/ 1750499 w 12096947"/>
              <a:gd name="connsiteY11" fmla="*/ 1030352 h 1141737"/>
              <a:gd name="connsiteX12" fmla="*/ 0 w 12096947"/>
              <a:gd name="connsiteY12" fmla="*/ 1047984 h 1141737"/>
              <a:gd name="connsiteX13" fmla="*/ 0 w 12096947"/>
              <a:gd name="connsiteY13" fmla="*/ 168870 h 1141737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9446294 w 12096947"/>
              <a:gd name="connsiteY8" fmla="*/ 1104608 h 1141737"/>
              <a:gd name="connsiteX9" fmla="*/ 6660437 w 12096947"/>
              <a:gd name="connsiteY9" fmla="*/ 943719 h 1141737"/>
              <a:gd name="connsiteX10" fmla="*/ 3607737 w 12096947"/>
              <a:gd name="connsiteY10" fmla="*/ 1141737 h 1141737"/>
              <a:gd name="connsiteX11" fmla="*/ 1750499 w 12096947"/>
              <a:gd name="connsiteY11" fmla="*/ 1030352 h 1141737"/>
              <a:gd name="connsiteX12" fmla="*/ 0 w 12096947"/>
              <a:gd name="connsiteY12" fmla="*/ 1047984 h 1141737"/>
              <a:gd name="connsiteX13" fmla="*/ 0 w 12096947"/>
              <a:gd name="connsiteY13" fmla="*/ 168870 h 1141737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9446294 w 12096947"/>
              <a:gd name="connsiteY8" fmla="*/ 1104608 h 1141737"/>
              <a:gd name="connsiteX9" fmla="*/ 6660437 w 12096947"/>
              <a:gd name="connsiteY9" fmla="*/ 943719 h 1141737"/>
              <a:gd name="connsiteX10" fmla="*/ 3607737 w 12096947"/>
              <a:gd name="connsiteY10" fmla="*/ 1141737 h 1141737"/>
              <a:gd name="connsiteX11" fmla="*/ 1750499 w 12096947"/>
              <a:gd name="connsiteY11" fmla="*/ 1030352 h 1141737"/>
              <a:gd name="connsiteX12" fmla="*/ 0 w 12096947"/>
              <a:gd name="connsiteY12" fmla="*/ 1047984 h 1141737"/>
              <a:gd name="connsiteX13" fmla="*/ 0 w 12096947"/>
              <a:gd name="connsiteY13" fmla="*/ 168870 h 1141737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9446294 w 12096947"/>
              <a:gd name="connsiteY8" fmla="*/ 1104608 h 1141737"/>
              <a:gd name="connsiteX9" fmla="*/ 6660437 w 12096947"/>
              <a:gd name="connsiteY9" fmla="*/ 943719 h 1141737"/>
              <a:gd name="connsiteX10" fmla="*/ 3607737 w 12096947"/>
              <a:gd name="connsiteY10" fmla="*/ 1141737 h 1141737"/>
              <a:gd name="connsiteX11" fmla="*/ 1750499 w 12096947"/>
              <a:gd name="connsiteY11" fmla="*/ 1030352 h 1141737"/>
              <a:gd name="connsiteX12" fmla="*/ 0 w 12096947"/>
              <a:gd name="connsiteY12" fmla="*/ 1047984 h 1141737"/>
              <a:gd name="connsiteX13" fmla="*/ 0 w 12096947"/>
              <a:gd name="connsiteY13" fmla="*/ 168870 h 1141737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6660437 w 12096947"/>
              <a:gd name="connsiteY9" fmla="*/ 943719 h 1178865"/>
              <a:gd name="connsiteX10" fmla="*/ 3607737 w 12096947"/>
              <a:gd name="connsiteY10" fmla="*/ 1178865 h 1178865"/>
              <a:gd name="connsiteX11" fmla="*/ 1750499 w 12096947"/>
              <a:gd name="connsiteY11" fmla="*/ 1030352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6660437 w 12096947"/>
              <a:gd name="connsiteY9" fmla="*/ 943719 h 1178865"/>
              <a:gd name="connsiteX10" fmla="*/ 3607737 w 12096947"/>
              <a:gd name="connsiteY10" fmla="*/ 1178865 h 1178865"/>
              <a:gd name="connsiteX11" fmla="*/ 1750499 w 12096947"/>
              <a:gd name="connsiteY11" fmla="*/ 1030352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6660437 w 12096947"/>
              <a:gd name="connsiteY9" fmla="*/ 943719 h 1178865"/>
              <a:gd name="connsiteX10" fmla="*/ 3607737 w 12096947"/>
              <a:gd name="connsiteY10" fmla="*/ 1178865 h 1178865"/>
              <a:gd name="connsiteX11" fmla="*/ 1750499 w 12096947"/>
              <a:gd name="connsiteY11" fmla="*/ 1030352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6660437 w 12096947"/>
              <a:gd name="connsiteY9" fmla="*/ 943719 h 1178865"/>
              <a:gd name="connsiteX10" fmla="*/ 3607737 w 12096947"/>
              <a:gd name="connsiteY10" fmla="*/ 1178865 h 1178865"/>
              <a:gd name="connsiteX11" fmla="*/ 1793195 w 12096947"/>
              <a:gd name="connsiteY11" fmla="*/ 1067481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6660437 w 12096947"/>
              <a:gd name="connsiteY9" fmla="*/ 943719 h 1178865"/>
              <a:gd name="connsiteX10" fmla="*/ 3607737 w 12096947"/>
              <a:gd name="connsiteY10" fmla="*/ 1178865 h 1178865"/>
              <a:gd name="connsiteX11" fmla="*/ 1793195 w 12096947"/>
              <a:gd name="connsiteY11" fmla="*/ 1067481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5059371 w 12096947"/>
              <a:gd name="connsiteY9" fmla="*/ 659070 h 1178865"/>
              <a:gd name="connsiteX10" fmla="*/ 3607737 w 12096947"/>
              <a:gd name="connsiteY10" fmla="*/ 1178865 h 1178865"/>
              <a:gd name="connsiteX11" fmla="*/ 1793195 w 12096947"/>
              <a:gd name="connsiteY11" fmla="*/ 1067481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5059371 w 12096947"/>
              <a:gd name="connsiteY9" fmla="*/ 659070 h 1178865"/>
              <a:gd name="connsiteX10" fmla="*/ 3511673 w 12096947"/>
              <a:gd name="connsiteY10" fmla="*/ 1178865 h 1178865"/>
              <a:gd name="connsiteX11" fmla="*/ 1793195 w 12096947"/>
              <a:gd name="connsiteY11" fmla="*/ 1067481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5059371 w 12096947"/>
              <a:gd name="connsiteY9" fmla="*/ 659070 h 1178865"/>
              <a:gd name="connsiteX10" fmla="*/ 3511673 w 12096947"/>
              <a:gd name="connsiteY10" fmla="*/ 1178865 h 1178865"/>
              <a:gd name="connsiteX11" fmla="*/ 1793195 w 12096947"/>
              <a:gd name="connsiteY11" fmla="*/ 1067481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9446294 w 12096947"/>
              <a:gd name="connsiteY8" fmla="*/ 1104608 h 1201656"/>
              <a:gd name="connsiteX9" fmla="*/ 5059371 w 12096947"/>
              <a:gd name="connsiteY9" fmla="*/ 659070 h 1201656"/>
              <a:gd name="connsiteX10" fmla="*/ 3511673 w 12096947"/>
              <a:gd name="connsiteY10" fmla="*/ 1178865 h 1201656"/>
              <a:gd name="connsiteX11" fmla="*/ 1793195 w 12096947"/>
              <a:gd name="connsiteY11" fmla="*/ 1067481 h 1201656"/>
              <a:gd name="connsiteX12" fmla="*/ 0 w 12096947"/>
              <a:gd name="connsiteY12" fmla="*/ 1047984 h 1201656"/>
              <a:gd name="connsiteX13" fmla="*/ 0 w 12096947"/>
              <a:gd name="connsiteY13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9446294 w 12096947"/>
              <a:gd name="connsiteY8" fmla="*/ 1104608 h 1201656"/>
              <a:gd name="connsiteX9" fmla="*/ 5251499 w 12096947"/>
              <a:gd name="connsiteY9" fmla="*/ 659070 h 1201656"/>
              <a:gd name="connsiteX10" fmla="*/ 3511673 w 12096947"/>
              <a:gd name="connsiteY10" fmla="*/ 1178865 h 1201656"/>
              <a:gd name="connsiteX11" fmla="*/ 1793195 w 12096947"/>
              <a:gd name="connsiteY11" fmla="*/ 1067481 h 1201656"/>
              <a:gd name="connsiteX12" fmla="*/ 0 w 12096947"/>
              <a:gd name="connsiteY12" fmla="*/ 1047984 h 1201656"/>
              <a:gd name="connsiteX13" fmla="*/ 0 w 12096947"/>
              <a:gd name="connsiteY13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6585721 w 12096947"/>
              <a:gd name="connsiteY8" fmla="*/ 956096 h 1201656"/>
              <a:gd name="connsiteX9" fmla="*/ 5251499 w 12096947"/>
              <a:gd name="connsiteY9" fmla="*/ 659070 h 1201656"/>
              <a:gd name="connsiteX10" fmla="*/ 3511673 w 12096947"/>
              <a:gd name="connsiteY10" fmla="*/ 1178865 h 1201656"/>
              <a:gd name="connsiteX11" fmla="*/ 1793195 w 12096947"/>
              <a:gd name="connsiteY11" fmla="*/ 1067481 h 1201656"/>
              <a:gd name="connsiteX12" fmla="*/ 0 w 12096947"/>
              <a:gd name="connsiteY12" fmla="*/ 1047984 h 1201656"/>
              <a:gd name="connsiteX13" fmla="*/ 0 w 12096947"/>
              <a:gd name="connsiteY13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6585721 w 12096947"/>
              <a:gd name="connsiteY8" fmla="*/ 956096 h 1201656"/>
              <a:gd name="connsiteX9" fmla="*/ 5251499 w 12096947"/>
              <a:gd name="connsiteY9" fmla="*/ 659070 h 1201656"/>
              <a:gd name="connsiteX10" fmla="*/ 3511673 w 12096947"/>
              <a:gd name="connsiteY10" fmla="*/ 1178865 h 1201656"/>
              <a:gd name="connsiteX11" fmla="*/ 1793195 w 12096947"/>
              <a:gd name="connsiteY11" fmla="*/ 1067481 h 1201656"/>
              <a:gd name="connsiteX12" fmla="*/ 0 w 12096947"/>
              <a:gd name="connsiteY12" fmla="*/ 1047984 h 1201656"/>
              <a:gd name="connsiteX13" fmla="*/ 0 w 12096947"/>
              <a:gd name="connsiteY13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9328882 w 12096947"/>
              <a:gd name="connsiteY8" fmla="*/ 1017974 h 1201656"/>
              <a:gd name="connsiteX9" fmla="*/ 6585721 w 12096947"/>
              <a:gd name="connsiteY9" fmla="*/ 956096 h 1201656"/>
              <a:gd name="connsiteX10" fmla="*/ 5251499 w 12096947"/>
              <a:gd name="connsiteY10" fmla="*/ 659070 h 1201656"/>
              <a:gd name="connsiteX11" fmla="*/ 3511673 w 12096947"/>
              <a:gd name="connsiteY11" fmla="*/ 1178865 h 1201656"/>
              <a:gd name="connsiteX12" fmla="*/ 1793195 w 12096947"/>
              <a:gd name="connsiteY12" fmla="*/ 1067481 h 1201656"/>
              <a:gd name="connsiteX13" fmla="*/ 0 w 12096947"/>
              <a:gd name="connsiteY13" fmla="*/ 1047984 h 1201656"/>
              <a:gd name="connsiteX14" fmla="*/ 0 w 12096947"/>
              <a:gd name="connsiteY14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8016007 w 12096947"/>
              <a:gd name="connsiteY8" fmla="*/ 634317 h 1201656"/>
              <a:gd name="connsiteX9" fmla="*/ 6585721 w 12096947"/>
              <a:gd name="connsiteY9" fmla="*/ 956096 h 1201656"/>
              <a:gd name="connsiteX10" fmla="*/ 5251499 w 12096947"/>
              <a:gd name="connsiteY10" fmla="*/ 659070 h 1201656"/>
              <a:gd name="connsiteX11" fmla="*/ 3511673 w 12096947"/>
              <a:gd name="connsiteY11" fmla="*/ 1178865 h 1201656"/>
              <a:gd name="connsiteX12" fmla="*/ 1793195 w 12096947"/>
              <a:gd name="connsiteY12" fmla="*/ 1067481 h 1201656"/>
              <a:gd name="connsiteX13" fmla="*/ 0 w 12096947"/>
              <a:gd name="connsiteY13" fmla="*/ 1047984 h 1201656"/>
              <a:gd name="connsiteX14" fmla="*/ 0 w 12096947"/>
              <a:gd name="connsiteY14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8016007 w 12096947"/>
              <a:gd name="connsiteY8" fmla="*/ 634317 h 1201656"/>
              <a:gd name="connsiteX9" fmla="*/ 6585721 w 12096947"/>
              <a:gd name="connsiteY9" fmla="*/ 956096 h 1201656"/>
              <a:gd name="connsiteX10" fmla="*/ 5251499 w 12096947"/>
              <a:gd name="connsiteY10" fmla="*/ 659070 h 1201656"/>
              <a:gd name="connsiteX11" fmla="*/ 3511673 w 12096947"/>
              <a:gd name="connsiteY11" fmla="*/ 1178865 h 1201656"/>
              <a:gd name="connsiteX12" fmla="*/ 1793195 w 12096947"/>
              <a:gd name="connsiteY12" fmla="*/ 1067481 h 1201656"/>
              <a:gd name="connsiteX13" fmla="*/ 0 w 12096947"/>
              <a:gd name="connsiteY13" fmla="*/ 1047984 h 1201656"/>
              <a:gd name="connsiteX14" fmla="*/ 0 w 12096947"/>
              <a:gd name="connsiteY14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8016007 w 12096947"/>
              <a:gd name="connsiteY8" fmla="*/ 634317 h 1201656"/>
              <a:gd name="connsiteX9" fmla="*/ 6585721 w 12096947"/>
              <a:gd name="connsiteY9" fmla="*/ 956096 h 1201656"/>
              <a:gd name="connsiteX10" fmla="*/ 5251499 w 12096947"/>
              <a:gd name="connsiteY10" fmla="*/ 659070 h 1201656"/>
              <a:gd name="connsiteX11" fmla="*/ 3511673 w 12096947"/>
              <a:gd name="connsiteY11" fmla="*/ 1178865 h 1201656"/>
              <a:gd name="connsiteX12" fmla="*/ 1793195 w 12096947"/>
              <a:gd name="connsiteY12" fmla="*/ 1067481 h 1201656"/>
              <a:gd name="connsiteX13" fmla="*/ 0 w 12096947"/>
              <a:gd name="connsiteY13" fmla="*/ 1047984 h 1201656"/>
              <a:gd name="connsiteX14" fmla="*/ 0 w 12096947"/>
              <a:gd name="connsiteY14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8016007 w 12096947"/>
              <a:gd name="connsiteY8" fmla="*/ 634317 h 1201656"/>
              <a:gd name="connsiteX9" fmla="*/ 6585721 w 12096947"/>
              <a:gd name="connsiteY9" fmla="*/ 956096 h 1201656"/>
              <a:gd name="connsiteX10" fmla="*/ 5251499 w 12096947"/>
              <a:gd name="connsiteY10" fmla="*/ 659070 h 1201656"/>
              <a:gd name="connsiteX11" fmla="*/ 3511673 w 12096947"/>
              <a:gd name="connsiteY11" fmla="*/ 1178865 h 1201656"/>
              <a:gd name="connsiteX12" fmla="*/ 1793195 w 12096947"/>
              <a:gd name="connsiteY12" fmla="*/ 1067481 h 1201656"/>
              <a:gd name="connsiteX13" fmla="*/ 0 w 12096947"/>
              <a:gd name="connsiteY13" fmla="*/ 1047984 h 1201656"/>
              <a:gd name="connsiteX14" fmla="*/ 0 w 12096947"/>
              <a:gd name="connsiteY14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10342891 w 12096947"/>
              <a:gd name="connsiteY8" fmla="*/ 881838 h 1201656"/>
              <a:gd name="connsiteX9" fmla="*/ 8016007 w 12096947"/>
              <a:gd name="connsiteY9" fmla="*/ 634317 h 1201656"/>
              <a:gd name="connsiteX10" fmla="*/ 6585721 w 12096947"/>
              <a:gd name="connsiteY10" fmla="*/ 956096 h 1201656"/>
              <a:gd name="connsiteX11" fmla="*/ 5251499 w 12096947"/>
              <a:gd name="connsiteY11" fmla="*/ 659070 h 1201656"/>
              <a:gd name="connsiteX12" fmla="*/ 3511673 w 12096947"/>
              <a:gd name="connsiteY12" fmla="*/ 1178865 h 1201656"/>
              <a:gd name="connsiteX13" fmla="*/ 1793195 w 12096947"/>
              <a:gd name="connsiteY13" fmla="*/ 1067481 h 1201656"/>
              <a:gd name="connsiteX14" fmla="*/ 0 w 12096947"/>
              <a:gd name="connsiteY14" fmla="*/ 1047984 h 1201656"/>
              <a:gd name="connsiteX15" fmla="*/ 0 w 12096947"/>
              <a:gd name="connsiteY15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9424946 w 12096947"/>
              <a:gd name="connsiteY8" fmla="*/ 1055102 h 1201656"/>
              <a:gd name="connsiteX9" fmla="*/ 8016007 w 12096947"/>
              <a:gd name="connsiteY9" fmla="*/ 634317 h 1201656"/>
              <a:gd name="connsiteX10" fmla="*/ 6585721 w 12096947"/>
              <a:gd name="connsiteY10" fmla="*/ 956096 h 1201656"/>
              <a:gd name="connsiteX11" fmla="*/ 5251499 w 12096947"/>
              <a:gd name="connsiteY11" fmla="*/ 659070 h 1201656"/>
              <a:gd name="connsiteX12" fmla="*/ 3511673 w 12096947"/>
              <a:gd name="connsiteY12" fmla="*/ 1178865 h 1201656"/>
              <a:gd name="connsiteX13" fmla="*/ 1793195 w 12096947"/>
              <a:gd name="connsiteY13" fmla="*/ 1067481 h 1201656"/>
              <a:gd name="connsiteX14" fmla="*/ 0 w 12096947"/>
              <a:gd name="connsiteY14" fmla="*/ 1047984 h 1201656"/>
              <a:gd name="connsiteX15" fmla="*/ 0 w 12096947"/>
              <a:gd name="connsiteY15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9424946 w 12096947"/>
              <a:gd name="connsiteY8" fmla="*/ 1055102 h 1201656"/>
              <a:gd name="connsiteX9" fmla="*/ 8016007 w 12096947"/>
              <a:gd name="connsiteY9" fmla="*/ 634317 h 1201656"/>
              <a:gd name="connsiteX10" fmla="*/ 6585721 w 12096947"/>
              <a:gd name="connsiteY10" fmla="*/ 956096 h 1201656"/>
              <a:gd name="connsiteX11" fmla="*/ 5251499 w 12096947"/>
              <a:gd name="connsiteY11" fmla="*/ 659070 h 1201656"/>
              <a:gd name="connsiteX12" fmla="*/ 3511673 w 12096947"/>
              <a:gd name="connsiteY12" fmla="*/ 1178865 h 1201656"/>
              <a:gd name="connsiteX13" fmla="*/ 1793195 w 12096947"/>
              <a:gd name="connsiteY13" fmla="*/ 1067481 h 1201656"/>
              <a:gd name="connsiteX14" fmla="*/ 0 w 12096947"/>
              <a:gd name="connsiteY14" fmla="*/ 1047984 h 1201656"/>
              <a:gd name="connsiteX15" fmla="*/ 0 w 12096947"/>
              <a:gd name="connsiteY15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9424946 w 12096947"/>
              <a:gd name="connsiteY8" fmla="*/ 1055102 h 1201656"/>
              <a:gd name="connsiteX9" fmla="*/ 8016007 w 12096947"/>
              <a:gd name="connsiteY9" fmla="*/ 634317 h 1201656"/>
              <a:gd name="connsiteX10" fmla="*/ 6585721 w 12096947"/>
              <a:gd name="connsiteY10" fmla="*/ 956096 h 1201656"/>
              <a:gd name="connsiteX11" fmla="*/ 5251499 w 12096947"/>
              <a:gd name="connsiteY11" fmla="*/ 659070 h 1201656"/>
              <a:gd name="connsiteX12" fmla="*/ 3511673 w 12096947"/>
              <a:gd name="connsiteY12" fmla="*/ 1178865 h 1201656"/>
              <a:gd name="connsiteX13" fmla="*/ 1793195 w 12096947"/>
              <a:gd name="connsiteY13" fmla="*/ 1067481 h 1201656"/>
              <a:gd name="connsiteX14" fmla="*/ 0 w 12096947"/>
              <a:gd name="connsiteY14" fmla="*/ 1047984 h 1201656"/>
              <a:gd name="connsiteX15" fmla="*/ 0 w 12096947"/>
              <a:gd name="connsiteY15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10791189 w 12096947"/>
              <a:gd name="connsiteY8" fmla="*/ 1055102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10545692 w 12096947"/>
              <a:gd name="connsiteY8" fmla="*/ 609566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10545692 w 12096947"/>
              <a:gd name="connsiteY8" fmla="*/ 609566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10545692 w 12096947"/>
              <a:gd name="connsiteY8" fmla="*/ 609566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10545692 w 12096947"/>
              <a:gd name="connsiteY8" fmla="*/ 609566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849967 h 1201656"/>
              <a:gd name="connsiteX8" fmla="*/ 10545692 w 12096947"/>
              <a:gd name="connsiteY8" fmla="*/ 609566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849967 h 1201656"/>
              <a:gd name="connsiteX8" fmla="*/ 10545692 w 12096947"/>
              <a:gd name="connsiteY8" fmla="*/ 609566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096947" h="1201656">
                <a:moveTo>
                  <a:pt x="0" y="168870"/>
                </a:moveTo>
                <a:cubicBezTo>
                  <a:pt x="565930" y="309423"/>
                  <a:pt x="815873" y="41699"/>
                  <a:pt x="1613061" y="54814"/>
                </a:cubicBezTo>
                <a:cubicBezTo>
                  <a:pt x="2410249" y="67929"/>
                  <a:pt x="2381543" y="742241"/>
                  <a:pt x="4206743" y="67901"/>
                </a:cubicBezTo>
                <a:cubicBezTo>
                  <a:pt x="5338148" y="-137336"/>
                  <a:pt x="5078908" y="703354"/>
                  <a:pt x="7100047" y="17997"/>
                </a:cubicBezTo>
                <a:cubicBezTo>
                  <a:pt x="7593745" y="-144208"/>
                  <a:pt x="8034075" y="861353"/>
                  <a:pt x="9509759" y="190120"/>
                </a:cubicBezTo>
                <a:cubicBezTo>
                  <a:pt x="9899021" y="129321"/>
                  <a:pt x="9945492" y="392005"/>
                  <a:pt x="10470975" y="371829"/>
                </a:cubicBezTo>
                <a:cubicBezTo>
                  <a:pt x="10900394" y="381595"/>
                  <a:pt x="11493286" y="86119"/>
                  <a:pt x="12086273" y="248717"/>
                </a:cubicBezTo>
                <a:lnTo>
                  <a:pt x="12096947" y="849967"/>
                </a:lnTo>
                <a:cubicBezTo>
                  <a:pt x="11270322" y="778084"/>
                  <a:pt x="11286927" y="570064"/>
                  <a:pt x="10545692" y="609566"/>
                </a:cubicBezTo>
                <a:cubicBezTo>
                  <a:pt x="10001330" y="634317"/>
                  <a:pt x="9937287" y="1055102"/>
                  <a:pt x="9424946" y="1055102"/>
                </a:cubicBezTo>
                <a:cubicBezTo>
                  <a:pt x="8901930" y="1063353"/>
                  <a:pt x="8603064" y="687946"/>
                  <a:pt x="8016007" y="634317"/>
                </a:cubicBezTo>
                <a:cubicBezTo>
                  <a:pt x="7496550" y="593065"/>
                  <a:pt x="7190569" y="947844"/>
                  <a:pt x="6585721" y="956096"/>
                </a:cubicBezTo>
                <a:cubicBezTo>
                  <a:pt x="6076938" y="956095"/>
                  <a:pt x="5696240" y="758079"/>
                  <a:pt x="5251499" y="659070"/>
                </a:cubicBezTo>
                <a:cubicBezTo>
                  <a:pt x="4233932" y="737452"/>
                  <a:pt x="3835445" y="1323252"/>
                  <a:pt x="3511673" y="1178865"/>
                </a:cubicBezTo>
                <a:cubicBezTo>
                  <a:pt x="2412275" y="634320"/>
                  <a:pt x="2412274" y="1017976"/>
                  <a:pt x="1793195" y="1067481"/>
                </a:cubicBezTo>
                <a:cubicBezTo>
                  <a:pt x="1209695" y="1073358"/>
                  <a:pt x="412720" y="646074"/>
                  <a:pt x="0" y="1047984"/>
                </a:cubicBezTo>
                <a:lnTo>
                  <a:pt x="0" y="168870"/>
                </a:lnTo>
                <a:close/>
              </a:path>
            </a:pathLst>
          </a:custGeom>
          <a:solidFill>
            <a:srgbClr val="D1EDF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9DE755-3C55-8273-0EF6-3C9E3A13592A}"/>
              </a:ext>
            </a:extLst>
          </p:cNvPr>
          <p:cNvSpPr txBox="1"/>
          <p:nvPr/>
        </p:nvSpPr>
        <p:spPr>
          <a:xfrm>
            <a:off x="2247880" y="3853429"/>
            <a:ext cx="73510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dirty="0"/>
              <a:t>創意觀光</a:t>
            </a:r>
            <a:endParaRPr lang="en-US" sz="8800" dirty="0"/>
          </a:p>
        </p:txBody>
      </p:sp>
      <p:grpSp>
        <p:nvGrpSpPr>
          <p:cNvPr id="17" name="组合 19">
            <a:extLst>
              <a:ext uri="{FF2B5EF4-FFF2-40B4-BE49-F238E27FC236}">
                <a16:creationId xmlns:a16="http://schemas.microsoft.com/office/drawing/2014/main" id="{C7BD6E84-BC23-A4B0-E912-3558D404DBBE}"/>
              </a:ext>
            </a:extLst>
          </p:cNvPr>
          <p:cNvGrpSpPr/>
          <p:nvPr/>
        </p:nvGrpSpPr>
        <p:grpSpPr>
          <a:xfrm>
            <a:off x="10395338" y="657922"/>
            <a:ext cx="616733" cy="531565"/>
            <a:chOff x="10703560" y="432490"/>
            <a:chExt cx="780907" cy="673067"/>
          </a:xfrm>
        </p:grpSpPr>
        <p:pic>
          <p:nvPicPr>
            <p:cNvPr id="18" name="图片 20">
              <a:extLst>
                <a:ext uri="{FF2B5EF4-FFF2-40B4-BE49-F238E27FC236}">
                  <a16:creationId xmlns:a16="http://schemas.microsoft.com/office/drawing/2014/main" id="{E326EF90-D462-85B9-7461-CBD061A52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63807" y="611738"/>
              <a:ext cx="420660" cy="493819"/>
            </a:xfrm>
            <a:prstGeom prst="rect">
              <a:avLst/>
            </a:prstGeom>
          </p:spPr>
        </p:pic>
        <p:pic>
          <p:nvPicPr>
            <p:cNvPr id="19" name="图片 21">
              <a:extLst>
                <a:ext uri="{FF2B5EF4-FFF2-40B4-BE49-F238E27FC236}">
                  <a16:creationId xmlns:a16="http://schemas.microsoft.com/office/drawing/2014/main" id="{298B90C9-9324-E9C3-5CE1-6F4759011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79720" y="611738"/>
              <a:ext cx="420660" cy="493819"/>
            </a:xfrm>
            <a:prstGeom prst="rect">
              <a:avLst/>
            </a:prstGeom>
          </p:spPr>
        </p:pic>
        <p:pic>
          <p:nvPicPr>
            <p:cNvPr id="20" name="图片 22">
              <a:extLst>
                <a:ext uri="{FF2B5EF4-FFF2-40B4-BE49-F238E27FC236}">
                  <a16:creationId xmlns:a16="http://schemas.microsoft.com/office/drawing/2014/main" id="{25F46E08-CE14-AB6E-0FD9-4AC35111E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63807" y="432490"/>
              <a:ext cx="420660" cy="493819"/>
            </a:xfrm>
            <a:prstGeom prst="rect">
              <a:avLst/>
            </a:prstGeom>
          </p:spPr>
        </p:pic>
        <p:pic>
          <p:nvPicPr>
            <p:cNvPr id="21" name="图片 23">
              <a:extLst>
                <a:ext uri="{FF2B5EF4-FFF2-40B4-BE49-F238E27FC236}">
                  <a16:creationId xmlns:a16="http://schemas.microsoft.com/office/drawing/2014/main" id="{F81DB517-61FB-B50D-27BD-551993023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79720" y="432490"/>
              <a:ext cx="420660" cy="493819"/>
            </a:xfrm>
            <a:prstGeom prst="rect">
              <a:avLst/>
            </a:prstGeom>
          </p:spPr>
        </p:pic>
        <p:pic>
          <p:nvPicPr>
            <p:cNvPr id="22" name="图片 24">
              <a:extLst>
                <a:ext uri="{FF2B5EF4-FFF2-40B4-BE49-F238E27FC236}">
                  <a16:creationId xmlns:a16="http://schemas.microsoft.com/office/drawing/2014/main" id="{4B745FC1-7412-930C-CC20-581C0C2EE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03560" y="432490"/>
              <a:ext cx="420660" cy="493819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94EA947-B686-160D-1131-B8B07F6F4675}"/>
              </a:ext>
            </a:extLst>
          </p:cNvPr>
          <p:cNvSpPr txBox="1"/>
          <p:nvPr/>
        </p:nvSpPr>
        <p:spPr>
          <a:xfrm>
            <a:off x="469699" y="6198544"/>
            <a:ext cx="11477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組員：</a:t>
            </a:r>
            <a:r>
              <a:rPr lang="en-US" altLang="zh-CN" sz="2400" dirty="0"/>
              <a:t>B10905009 </a:t>
            </a:r>
            <a:r>
              <a:rPr lang="zh-CN" altLang="en-US" sz="2400" dirty="0"/>
              <a:t>陳荷昀   </a:t>
            </a:r>
            <a:r>
              <a:rPr lang="en-US" altLang="zh-CN" sz="2400" dirty="0"/>
              <a:t>B11118037 </a:t>
            </a:r>
            <a:r>
              <a:rPr lang="zh-CN" altLang="en-US" sz="2400" dirty="0"/>
              <a:t>潘雯蕙   </a:t>
            </a:r>
            <a:r>
              <a:rPr lang="en-US" altLang="zh-CN" sz="2400" dirty="0"/>
              <a:t>B11135036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林祉均   </a:t>
            </a:r>
            <a:r>
              <a:rPr lang="en-US" altLang="zh-CN" sz="2400" dirty="0">
                <a:latin typeface="Calibri (Body)"/>
                <a:ea typeface="微軟正黑體" panose="020B0604030504040204" pitchFamily="34" charset="-120"/>
              </a:rPr>
              <a:t>B11135057 </a:t>
            </a:r>
            <a:r>
              <a:rPr lang="zh-CN" altLang="en-US" sz="2400" dirty="0">
                <a:latin typeface="Calibri (Body)"/>
                <a:ea typeface="微軟正黑體" panose="020B0604030504040204" pitchFamily="34" charset="-120"/>
              </a:rPr>
              <a:t>徐嘉瑜</a:t>
            </a:r>
            <a:endParaRPr lang="en-US" sz="24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676279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8">
            <a:extLst>
              <a:ext uri="{FF2B5EF4-FFF2-40B4-BE49-F238E27FC236}">
                <a16:creationId xmlns:a16="http://schemas.microsoft.com/office/drawing/2014/main" id="{55916058-80BF-DD33-FAE5-B1224B2D45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52399" y="0"/>
            <a:ext cx="12891654" cy="7189694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3D7842-F08F-03D3-2533-59D12BC3E64B}"/>
              </a:ext>
            </a:extLst>
          </p:cNvPr>
          <p:cNvSpPr txBox="1"/>
          <p:nvPr/>
        </p:nvSpPr>
        <p:spPr>
          <a:xfrm>
            <a:off x="561110" y="394855"/>
            <a:ext cx="5382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u="sng" dirty="0"/>
              <a:t>羊駝農場</a:t>
            </a:r>
            <a:endParaRPr lang="en-US" sz="5400" b="1" u="sng" dirty="0"/>
          </a:p>
        </p:txBody>
      </p:sp>
      <p:pic>
        <p:nvPicPr>
          <p:cNvPr id="4" name="圖片 8">
            <a:extLst>
              <a:ext uri="{FF2B5EF4-FFF2-40B4-BE49-F238E27FC236}">
                <a16:creationId xmlns:a16="http://schemas.microsoft.com/office/drawing/2014/main" id="{5DE37219-9B79-C259-D538-62AD1DB4F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179" y="511830"/>
            <a:ext cx="5190711" cy="2917170"/>
          </a:xfrm>
          <a:prstGeom prst="rect">
            <a:avLst/>
          </a:prstGeom>
        </p:spPr>
      </p:pic>
      <p:pic>
        <p:nvPicPr>
          <p:cNvPr id="1026" name="Picture 2" descr="北海道美瑛「四季彩之丘」懶人包：交通方式、最佳賞花期、美食、住宿- Yahoo奇摩汽車機車">
            <a:extLst>
              <a:ext uri="{FF2B5EF4-FFF2-40B4-BE49-F238E27FC236}">
                <a16:creationId xmlns:a16="http://schemas.microsoft.com/office/drawing/2014/main" id="{C8F74DCF-6437-2B0E-A13C-C8F7DC7B8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253" y="1713040"/>
            <a:ext cx="3479270" cy="250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景點】北海道美瑛「四季彩之丘」10頭可愛羊駝寶寶鬆軟可愛現場(片) | 劍心．回憶">
            <a:extLst>
              <a:ext uri="{FF2B5EF4-FFF2-40B4-BE49-F238E27FC236}">
                <a16:creationId xmlns:a16="http://schemas.microsoft.com/office/drawing/2014/main" id="{44E859CF-91E3-5946-9C0D-92C5DE91B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10" y="3844365"/>
            <a:ext cx="3887648" cy="26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560876-E17C-A0BF-BEE6-57A102D9B4DB}"/>
              </a:ext>
            </a:extLst>
          </p:cNvPr>
          <p:cNvSpPr txBox="1"/>
          <p:nvPr/>
        </p:nvSpPr>
        <p:spPr>
          <a:xfrm>
            <a:off x="7157339" y="5239857"/>
            <a:ext cx="4648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全季都可以看到可愛的羊駝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91796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8">
            <a:extLst>
              <a:ext uri="{FF2B5EF4-FFF2-40B4-BE49-F238E27FC236}">
                <a16:creationId xmlns:a16="http://schemas.microsoft.com/office/drawing/2014/main" id="{01BB6DD6-8F8A-413A-25D1-88B485FE4E0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81449" y="31569"/>
            <a:ext cx="12891654" cy="7189694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6DF96A-A092-73CE-CB12-1A7E19D12D92}"/>
              </a:ext>
            </a:extLst>
          </p:cNvPr>
          <p:cNvSpPr txBox="1"/>
          <p:nvPr/>
        </p:nvSpPr>
        <p:spPr>
          <a:xfrm>
            <a:off x="575733" y="304800"/>
            <a:ext cx="1947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u="sng" dirty="0"/>
              <a:t>餐廳</a:t>
            </a:r>
            <a:endParaRPr lang="en-US" sz="4800" b="1" u="sng" dirty="0"/>
          </a:p>
        </p:txBody>
      </p:sp>
      <p:pic>
        <p:nvPicPr>
          <p:cNvPr id="6" name="圖片 4">
            <a:extLst>
              <a:ext uri="{FF2B5EF4-FFF2-40B4-BE49-F238E27FC236}">
                <a16:creationId xmlns:a16="http://schemas.microsoft.com/office/drawing/2014/main" id="{B8929B61-6C9F-1D74-5D0F-C0DB2A056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64" y="1389338"/>
            <a:ext cx="3177508" cy="2839063"/>
          </a:xfrm>
          <a:prstGeom prst="flowChartConnector">
            <a:avLst/>
          </a:prstGeom>
        </p:spPr>
      </p:pic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684D5CDA-1CA7-0682-8297-50A6219BFF9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275450" y="1779032"/>
            <a:ext cx="860402" cy="35559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BD7741E-909E-6656-F395-59A831E600A4}"/>
              </a:ext>
            </a:extLst>
          </p:cNvPr>
          <p:cNvSpPr txBox="1"/>
          <p:nvPr/>
        </p:nvSpPr>
        <p:spPr>
          <a:xfrm>
            <a:off x="2785841" y="913111"/>
            <a:ext cx="5518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使用</a:t>
            </a:r>
            <a:r>
              <a:rPr lang="zh-TW" altLang="en-US" sz="2800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日本美瑛町的新鮮牛奶製成</a:t>
            </a:r>
            <a:endParaRPr lang="en-US" sz="28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8F2C714-A4E7-8A2E-5CCB-160DEA1F0E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" t="4225" r="1999" b="15578"/>
          <a:stretch/>
        </p:blipFill>
        <p:spPr bwMode="auto">
          <a:xfrm>
            <a:off x="8303943" y="304800"/>
            <a:ext cx="3532753" cy="2229038"/>
          </a:xfrm>
          <a:prstGeom prst="flowChartAlternateProcess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F933D06-9EE5-4215-C3BC-59C0DE9EC1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4" b="7296"/>
          <a:stretch/>
        </p:blipFill>
        <p:spPr bwMode="auto">
          <a:xfrm>
            <a:off x="6381507" y="1419319"/>
            <a:ext cx="3054771" cy="2034702"/>
          </a:xfrm>
          <a:prstGeom prst="flowChartAlternateProcess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D3107D3C-72BF-47D3-0FC2-BC8DFF62960F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540491" y="2811369"/>
            <a:ext cx="604393" cy="251002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5B9E94FA-F4EC-4F01-A618-6BF06C3F05E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03706" y="3734544"/>
            <a:ext cx="604393" cy="251002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B271509-5804-C7E9-7182-A8B96F1B7A1B}"/>
              </a:ext>
            </a:extLst>
          </p:cNvPr>
          <p:cNvSpPr txBox="1"/>
          <p:nvPr/>
        </p:nvSpPr>
        <p:spPr>
          <a:xfrm>
            <a:off x="7664056" y="4284133"/>
            <a:ext cx="2246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炒鹿肉定食</a:t>
            </a:r>
            <a:endParaRPr 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C97530-9F2B-46F5-AD3D-22A80C6E0D54}"/>
              </a:ext>
            </a:extLst>
          </p:cNvPr>
          <p:cNvSpPr txBox="1"/>
          <p:nvPr/>
        </p:nvSpPr>
        <p:spPr>
          <a:xfrm>
            <a:off x="10195214" y="3373182"/>
            <a:ext cx="1996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鹿肉咖喱</a:t>
            </a:r>
            <a:endParaRPr lang="en-US" sz="2800" dirty="0"/>
          </a:p>
        </p:txBody>
      </p:sp>
      <p:pic>
        <p:nvPicPr>
          <p:cNvPr id="21" name="圖片 8">
            <a:extLst>
              <a:ext uri="{FF2B5EF4-FFF2-40B4-BE49-F238E27FC236}">
                <a16:creationId xmlns:a16="http://schemas.microsoft.com/office/drawing/2014/main" id="{2F1865EB-B887-7CC2-CEF9-F51787E482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83" t="8132" r="-983" b="-8132"/>
          <a:stretch/>
        </p:blipFill>
        <p:spPr>
          <a:xfrm>
            <a:off x="1896718" y="4468799"/>
            <a:ext cx="2849084" cy="2639518"/>
          </a:xfrm>
          <a:prstGeom prst="flowChartConnector">
            <a:avLst/>
          </a:prstGeom>
        </p:spPr>
      </p:pic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71C9898B-A44A-38D1-2D32-150C2086A586}"/>
              </a:ext>
            </a:extLst>
          </p:cNvPr>
          <p:cNvCxnSpPr>
            <a:cxnSpLocks/>
          </p:cNvCxnSpPr>
          <p:nvPr/>
        </p:nvCxnSpPr>
        <p:spPr>
          <a:xfrm>
            <a:off x="4549140" y="5052060"/>
            <a:ext cx="785346" cy="736498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4A58E08-516D-758B-49DC-C9BEF184298F}"/>
              </a:ext>
            </a:extLst>
          </p:cNvPr>
          <p:cNvSpPr txBox="1"/>
          <p:nvPr/>
        </p:nvSpPr>
        <p:spPr>
          <a:xfrm>
            <a:off x="5554980" y="5420309"/>
            <a:ext cx="38812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馬鈴薯可樂餅</a:t>
            </a:r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園内自己培養馬鈴薯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4608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8">
            <a:extLst>
              <a:ext uri="{FF2B5EF4-FFF2-40B4-BE49-F238E27FC236}">
                <a16:creationId xmlns:a16="http://schemas.microsoft.com/office/drawing/2014/main" id="{2F0EBDCD-9C5F-2B21-1E4A-5B015CCDE959}"/>
              </a:ext>
            </a:extLst>
          </p:cNvPr>
          <p:cNvSpPr/>
          <p:nvPr/>
        </p:nvSpPr>
        <p:spPr>
          <a:xfrm>
            <a:off x="0" y="0"/>
            <a:ext cx="12192000" cy="6538586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3" name="矩形 8">
            <a:extLst>
              <a:ext uri="{FF2B5EF4-FFF2-40B4-BE49-F238E27FC236}">
                <a16:creationId xmlns:a16="http://schemas.microsoft.com/office/drawing/2014/main" id="{A8524101-9641-B3ED-5171-689CCB82D9CD}"/>
              </a:ext>
            </a:extLst>
          </p:cNvPr>
          <p:cNvSpPr/>
          <p:nvPr/>
        </p:nvSpPr>
        <p:spPr>
          <a:xfrm>
            <a:off x="-108892" y="3456520"/>
            <a:ext cx="12573598" cy="2895633"/>
          </a:xfrm>
          <a:custGeom>
            <a:avLst/>
            <a:gdLst>
              <a:gd name="connsiteX0" fmla="*/ 0 w 12096947"/>
              <a:gd name="connsiteY0" fmla="*/ 0 h 879114"/>
              <a:gd name="connsiteX1" fmla="*/ 12096947 w 12096947"/>
              <a:gd name="connsiteY1" fmla="*/ 0 h 879114"/>
              <a:gd name="connsiteX2" fmla="*/ 12096947 w 12096947"/>
              <a:gd name="connsiteY2" fmla="*/ 879114 h 879114"/>
              <a:gd name="connsiteX3" fmla="*/ 0 w 12096947"/>
              <a:gd name="connsiteY3" fmla="*/ 879114 h 879114"/>
              <a:gd name="connsiteX4" fmla="*/ 0 w 12096947"/>
              <a:gd name="connsiteY4" fmla="*/ 0 h 879114"/>
              <a:gd name="connsiteX0" fmla="*/ 0 w 12096947"/>
              <a:gd name="connsiteY0" fmla="*/ 267 h 879381"/>
              <a:gd name="connsiteX1" fmla="*/ 1592132 w 12096947"/>
              <a:gd name="connsiteY1" fmla="*/ 0 h 879381"/>
              <a:gd name="connsiteX2" fmla="*/ 12096947 w 12096947"/>
              <a:gd name="connsiteY2" fmla="*/ 267 h 879381"/>
              <a:gd name="connsiteX3" fmla="*/ 12096947 w 12096947"/>
              <a:gd name="connsiteY3" fmla="*/ 879381 h 879381"/>
              <a:gd name="connsiteX4" fmla="*/ 0 w 12096947"/>
              <a:gd name="connsiteY4" fmla="*/ 879381 h 879381"/>
              <a:gd name="connsiteX5" fmla="*/ 0 w 12096947"/>
              <a:gd name="connsiteY5" fmla="*/ 267 h 879381"/>
              <a:gd name="connsiteX0" fmla="*/ 0 w 12096947"/>
              <a:gd name="connsiteY0" fmla="*/ 267 h 879381"/>
              <a:gd name="connsiteX1" fmla="*/ 1592132 w 12096947"/>
              <a:gd name="connsiteY1" fmla="*/ 0 h 879381"/>
              <a:gd name="connsiteX2" fmla="*/ 5701553 w 12096947"/>
              <a:gd name="connsiteY2" fmla="*/ 1 h 879381"/>
              <a:gd name="connsiteX3" fmla="*/ 12096947 w 12096947"/>
              <a:gd name="connsiteY3" fmla="*/ 267 h 879381"/>
              <a:gd name="connsiteX4" fmla="*/ 12096947 w 12096947"/>
              <a:gd name="connsiteY4" fmla="*/ 879381 h 879381"/>
              <a:gd name="connsiteX5" fmla="*/ 0 w 12096947"/>
              <a:gd name="connsiteY5" fmla="*/ 879381 h 879381"/>
              <a:gd name="connsiteX6" fmla="*/ 0 w 12096947"/>
              <a:gd name="connsiteY6" fmla="*/ 267 h 879381"/>
              <a:gd name="connsiteX0" fmla="*/ 0 w 12096947"/>
              <a:gd name="connsiteY0" fmla="*/ 150873 h 1029987"/>
              <a:gd name="connsiteX1" fmla="*/ 1592132 w 12096947"/>
              <a:gd name="connsiteY1" fmla="*/ 150606 h 1029987"/>
              <a:gd name="connsiteX2" fmla="*/ 4270786 w 12096947"/>
              <a:gd name="connsiteY2" fmla="*/ 0 h 1029987"/>
              <a:gd name="connsiteX3" fmla="*/ 12096947 w 12096947"/>
              <a:gd name="connsiteY3" fmla="*/ 150873 h 1029987"/>
              <a:gd name="connsiteX4" fmla="*/ 12096947 w 12096947"/>
              <a:gd name="connsiteY4" fmla="*/ 1029987 h 1029987"/>
              <a:gd name="connsiteX5" fmla="*/ 0 w 12096947"/>
              <a:gd name="connsiteY5" fmla="*/ 1029987 h 1029987"/>
              <a:gd name="connsiteX6" fmla="*/ 0 w 12096947"/>
              <a:gd name="connsiteY6" fmla="*/ 150873 h 1029987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12096947 w 12096947"/>
              <a:gd name="connsiteY3" fmla="*/ 193904 h 1073018"/>
              <a:gd name="connsiteX4" fmla="*/ 12096947 w 12096947"/>
              <a:gd name="connsiteY4" fmla="*/ 1073018 h 1073018"/>
              <a:gd name="connsiteX5" fmla="*/ 0 w 12096947"/>
              <a:gd name="connsiteY5" fmla="*/ 1073018 h 1073018"/>
              <a:gd name="connsiteX6" fmla="*/ 0 w 12096947"/>
              <a:gd name="connsiteY6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6906409 w 12096947"/>
              <a:gd name="connsiteY3" fmla="*/ 96819 h 1073018"/>
              <a:gd name="connsiteX4" fmla="*/ 12096947 w 12096947"/>
              <a:gd name="connsiteY4" fmla="*/ 193904 h 1073018"/>
              <a:gd name="connsiteX5" fmla="*/ 12096947 w 12096947"/>
              <a:gd name="connsiteY5" fmla="*/ 1073018 h 1073018"/>
              <a:gd name="connsiteX6" fmla="*/ 0 w 12096947"/>
              <a:gd name="connsiteY6" fmla="*/ 1073018 h 1073018"/>
              <a:gd name="connsiteX7" fmla="*/ 0 w 12096947"/>
              <a:gd name="connsiteY7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12096947 w 12096947"/>
              <a:gd name="connsiteY4" fmla="*/ 193904 h 1073018"/>
              <a:gd name="connsiteX5" fmla="*/ 12096947 w 12096947"/>
              <a:gd name="connsiteY5" fmla="*/ 1073018 h 1073018"/>
              <a:gd name="connsiteX6" fmla="*/ 0 w 12096947"/>
              <a:gd name="connsiteY6" fmla="*/ 1073018 h 1073018"/>
              <a:gd name="connsiteX7" fmla="*/ 0 w 12096947"/>
              <a:gd name="connsiteY7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9230061 w 12096947"/>
              <a:gd name="connsiteY4" fmla="*/ 118335 h 1073018"/>
              <a:gd name="connsiteX5" fmla="*/ 12096947 w 12096947"/>
              <a:gd name="connsiteY5" fmla="*/ 193904 h 1073018"/>
              <a:gd name="connsiteX6" fmla="*/ 12096947 w 12096947"/>
              <a:gd name="connsiteY6" fmla="*/ 1073018 h 1073018"/>
              <a:gd name="connsiteX7" fmla="*/ 0 w 12096947"/>
              <a:gd name="connsiteY7" fmla="*/ 1073018 h 1073018"/>
              <a:gd name="connsiteX8" fmla="*/ 0 w 12096947"/>
              <a:gd name="connsiteY8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9509759 w 12096947"/>
              <a:gd name="connsiteY4" fmla="*/ 215154 h 1073018"/>
              <a:gd name="connsiteX5" fmla="*/ 12096947 w 12096947"/>
              <a:gd name="connsiteY5" fmla="*/ 193904 h 1073018"/>
              <a:gd name="connsiteX6" fmla="*/ 12096947 w 12096947"/>
              <a:gd name="connsiteY6" fmla="*/ 1073018 h 1073018"/>
              <a:gd name="connsiteX7" fmla="*/ 0 w 12096947"/>
              <a:gd name="connsiteY7" fmla="*/ 1073018 h 1073018"/>
              <a:gd name="connsiteX8" fmla="*/ 0 w 12096947"/>
              <a:gd name="connsiteY8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9509759 w 12096947"/>
              <a:gd name="connsiteY4" fmla="*/ 215154 h 1073018"/>
              <a:gd name="connsiteX5" fmla="*/ 12096947 w 12096947"/>
              <a:gd name="connsiteY5" fmla="*/ 193904 h 1073018"/>
              <a:gd name="connsiteX6" fmla="*/ 12096947 w 12096947"/>
              <a:gd name="connsiteY6" fmla="*/ 1073018 h 1073018"/>
              <a:gd name="connsiteX7" fmla="*/ 0 w 12096947"/>
              <a:gd name="connsiteY7" fmla="*/ 1073018 h 1073018"/>
              <a:gd name="connsiteX8" fmla="*/ 0 w 12096947"/>
              <a:gd name="connsiteY8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9509759 w 12096947"/>
              <a:gd name="connsiteY4" fmla="*/ 215154 h 1073018"/>
              <a:gd name="connsiteX5" fmla="*/ 12096947 w 12096947"/>
              <a:gd name="connsiteY5" fmla="*/ 193904 h 1073018"/>
              <a:gd name="connsiteX6" fmla="*/ 12096947 w 12096947"/>
              <a:gd name="connsiteY6" fmla="*/ 1073018 h 1073018"/>
              <a:gd name="connsiteX7" fmla="*/ 0 w 12096947"/>
              <a:gd name="connsiteY7" fmla="*/ 1073018 h 1073018"/>
              <a:gd name="connsiteX8" fmla="*/ 0 w 12096947"/>
              <a:gd name="connsiteY8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9509759 w 12096947"/>
              <a:gd name="connsiteY4" fmla="*/ 215154 h 1073018"/>
              <a:gd name="connsiteX5" fmla="*/ 12096947 w 12096947"/>
              <a:gd name="connsiteY5" fmla="*/ 193904 h 1073018"/>
              <a:gd name="connsiteX6" fmla="*/ 12096947 w 12096947"/>
              <a:gd name="connsiteY6" fmla="*/ 1073018 h 1073018"/>
              <a:gd name="connsiteX7" fmla="*/ 0 w 12096947"/>
              <a:gd name="connsiteY7" fmla="*/ 1073018 h 1073018"/>
              <a:gd name="connsiteX8" fmla="*/ 0 w 12096947"/>
              <a:gd name="connsiteY8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9509759 w 12096947"/>
              <a:gd name="connsiteY4" fmla="*/ 215154 h 1073018"/>
              <a:gd name="connsiteX5" fmla="*/ 12096947 w 12096947"/>
              <a:gd name="connsiteY5" fmla="*/ 193904 h 1073018"/>
              <a:gd name="connsiteX6" fmla="*/ 12096947 w 12096947"/>
              <a:gd name="connsiteY6" fmla="*/ 1073018 h 1073018"/>
              <a:gd name="connsiteX7" fmla="*/ 0 w 12096947"/>
              <a:gd name="connsiteY7" fmla="*/ 1073018 h 1073018"/>
              <a:gd name="connsiteX8" fmla="*/ 0 w 12096947"/>
              <a:gd name="connsiteY8" fmla="*/ 193904 h 1073018"/>
              <a:gd name="connsiteX0" fmla="*/ 0 w 12096947"/>
              <a:gd name="connsiteY0" fmla="*/ 197065 h 1076179"/>
              <a:gd name="connsiteX1" fmla="*/ 1538344 w 12096947"/>
              <a:gd name="connsiteY1" fmla="*/ 3161 h 1076179"/>
              <a:gd name="connsiteX2" fmla="*/ 4270786 w 12096947"/>
              <a:gd name="connsiteY2" fmla="*/ 46192 h 1076179"/>
              <a:gd name="connsiteX3" fmla="*/ 7100047 w 12096947"/>
              <a:gd name="connsiteY3" fmla="*/ 46192 h 1076179"/>
              <a:gd name="connsiteX4" fmla="*/ 9509759 w 12096947"/>
              <a:gd name="connsiteY4" fmla="*/ 218315 h 1076179"/>
              <a:gd name="connsiteX5" fmla="*/ 12096947 w 12096947"/>
              <a:gd name="connsiteY5" fmla="*/ 197065 h 1076179"/>
              <a:gd name="connsiteX6" fmla="*/ 12096947 w 12096947"/>
              <a:gd name="connsiteY6" fmla="*/ 1076179 h 1076179"/>
              <a:gd name="connsiteX7" fmla="*/ 0 w 12096947"/>
              <a:gd name="connsiteY7" fmla="*/ 1076179 h 1076179"/>
              <a:gd name="connsiteX8" fmla="*/ 0 w 12096947"/>
              <a:gd name="connsiteY8" fmla="*/ 197065 h 1076179"/>
              <a:gd name="connsiteX0" fmla="*/ 0 w 12096947"/>
              <a:gd name="connsiteY0" fmla="*/ 194336 h 1073450"/>
              <a:gd name="connsiteX1" fmla="*/ 1538344 w 12096947"/>
              <a:gd name="connsiteY1" fmla="*/ 432 h 1073450"/>
              <a:gd name="connsiteX2" fmla="*/ 4270786 w 12096947"/>
              <a:gd name="connsiteY2" fmla="*/ 43463 h 1073450"/>
              <a:gd name="connsiteX3" fmla="*/ 7100047 w 12096947"/>
              <a:gd name="connsiteY3" fmla="*/ 43463 h 1073450"/>
              <a:gd name="connsiteX4" fmla="*/ 9509759 w 12096947"/>
              <a:gd name="connsiteY4" fmla="*/ 215586 h 1073450"/>
              <a:gd name="connsiteX5" fmla="*/ 12096947 w 12096947"/>
              <a:gd name="connsiteY5" fmla="*/ 194336 h 1073450"/>
              <a:gd name="connsiteX6" fmla="*/ 12096947 w 12096947"/>
              <a:gd name="connsiteY6" fmla="*/ 1073450 h 1073450"/>
              <a:gd name="connsiteX7" fmla="*/ 0 w 12096947"/>
              <a:gd name="connsiteY7" fmla="*/ 1073450 h 1073450"/>
              <a:gd name="connsiteX8" fmla="*/ 0 w 12096947"/>
              <a:gd name="connsiteY8" fmla="*/ 194336 h 1073450"/>
              <a:gd name="connsiteX0" fmla="*/ 0 w 12096947"/>
              <a:gd name="connsiteY0" fmla="*/ 193946 h 1073060"/>
              <a:gd name="connsiteX1" fmla="*/ 1538344 w 12096947"/>
              <a:gd name="connsiteY1" fmla="*/ 42 h 1073060"/>
              <a:gd name="connsiteX2" fmla="*/ 4270786 w 12096947"/>
              <a:gd name="connsiteY2" fmla="*/ 43073 h 1073060"/>
              <a:gd name="connsiteX3" fmla="*/ 7100047 w 12096947"/>
              <a:gd name="connsiteY3" fmla="*/ 43073 h 1073060"/>
              <a:gd name="connsiteX4" fmla="*/ 9509759 w 12096947"/>
              <a:gd name="connsiteY4" fmla="*/ 215196 h 1073060"/>
              <a:gd name="connsiteX5" fmla="*/ 12096947 w 12096947"/>
              <a:gd name="connsiteY5" fmla="*/ 193946 h 1073060"/>
              <a:gd name="connsiteX6" fmla="*/ 12096947 w 12096947"/>
              <a:gd name="connsiteY6" fmla="*/ 1073060 h 1073060"/>
              <a:gd name="connsiteX7" fmla="*/ 0 w 12096947"/>
              <a:gd name="connsiteY7" fmla="*/ 1073060 h 1073060"/>
              <a:gd name="connsiteX8" fmla="*/ 0 w 12096947"/>
              <a:gd name="connsiteY8" fmla="*/ 193946 h 1073060"/>
              <a:gd name="connsiteX0" fmla="*/ 0 w 12096947"/>
              <a:gd name="connsiteY0" fmla="*/ 150873 h 1029987"/>
              <a:gd name="connsiteX1" fmla="*/ 1613061 w 12096947"/>
              <a:gd name="connsiteY1" fmla="*/ 36817 h 1029987"/>
              <a:gd name="connsiteX2" fmla="*/ 4270786 w 12096947"/>
              <a:gd name="connsiteY2" fmla="*/ 0 h 1029987"/>
              <a:gd name="connsiteX3" fmla="*/ 7100047 w 12096947"/>
              <a:gd name="connsiteY3" fmla="*/ 0 h 1029987"/>
              <a:gd name="connsiteX4" fmla="*/ 9509759 w 12096947"/>
              <a:gd name="connsiteY4" fmla="*/ 172123 h 1029987"/>
              <a:gd name="connsiteX5" fmla="*/ 12096947 w 12096947"/>
              <a:gd name="connsiteY5" fmla="*/ 150873 h 1029987"/>
              <a:gd name="connsiteX6" fmla="*/ 12096947 w 12096947"/>
              <a:gd name="connsiteY6" fmla="*/ 1029987 h 1029987"/>
              <a:gd name="connsiteX7" fmla="*/ 0 w 12096947"/>
              <a:gd name="connsiteY7" fmla="*/ 1029987 h 1029987"/>
              <a:gd name="connsiteX8" fmla="*/ 0 w 12096947"/>
              <a:gd name="connsiteY8" fmla="*/ 150873 h 1029987"/>
              <a:gd name="connsiteX0" fmla="*/ 0 w 12096947"/>
              <a:gd name="connsiteY0" fmla="*/ 150873 h 1029987"/>
              <a:gd name="connsiteX1" fmla="*/ 1613061 w 12096947"/>
              <a:gd name="connsiteY1" fmla="*/ 36817 h 1029987"/>
              <a:gd name="connsiteX2" fmla="*/ 4270786 w 12096947"/>
              <a:gd name="connsiteY2" fmla="*/ 0 h 1029987"/>
              <a:gd name="connsiteX3" fmla="*/ 7100047 w 12096947"/>
              <a:gd name="connsiteY3" fmla="*/ 0 h 1029987"/>
              <a:gd name="connsiteX4" fmla="*/ 9509759 w 12096947"/>
              <a:gd name="connsiteY4" fmla="*/ 172123 h 1029987"/>
              <a:gd name="connsiteX5" fmla="*/ 12096947 w 12096947"/>
              <a:gd name="connsiteY5" fmla="*/ 150873 h 1029987"/>
              <a:gd name="connsiteX6" fmla="*/ 12096947 w 12096947"/>
              <a:gd name="connsiteY6" fmla="*/ 1029987 h 1029987"/>
              <a:gd name="connsiteX7" fmla="*/ 0 w 12096947"/>
              <a:gd name="connsiteY7" fmla="*/ 1029987 h 1029987"/>
              <a:gd name="connsiteX8" fmla="*/ 0 w 12096947"/>
              <a:gd name="connsiteY8" fmla="*/ 150873 h 1029987"/>
              <a:gd name="connsiteX0" fmla="*/ 0 w 12096947"/>
              <a:gd name="connsiteY0" fmla="*/ 150873 h 1029987"/>
              <a:gd name="connsiteX1" fmla="*/ 1613061 w 12096947"/>
              <a:gd name="connsiteY1" fmla="*/ 36817 h 1029987"/>
              <a:gd name="connsiteX2" fmla="*/ 4206743 w 12096947"/>
              <a:gd name="connsiteY2" fmla="*/ 49904 h 1029987"/>
              <a:gd name="connsiteX3" fmla="*/ 7100047 w 12096947"/>
              <a:gd name="connsiteY3" fmla="*/ 0 h 1029987"/>
              <a:gd name="connsiteX4" fmla="*/ 9509759 w 12096947"/>
              <a:gd name="connsiteY4" fmla="*/ 172123 h 1029987"/>
              <a:gd name="connsiteX5" fmla="*/ 12096947 w 12096947"/>
              <a:gd name="connsiteY5" fmla="*/ 150873 h 1029987"/>
              <a:gd name="connsiteX6" fmla="*/ 12096947 w 12096947"/>
              <a:gd name="connsiteY6" fmla="*/ 1029987 h 1029987"/>
              <a:gd name="connsiteX7" fmla="*/ 0 w 12096947"/>
              <a:gd name="connsiteY7" fmla="*/ 1029987 h 1029987"/>
              <a:gd name="connsiteX8" fmla="*/ 0 w 12096947"/>
              <a:gd name="connsiteY8" fmla="*/ 150873 h 1029987"/>
              <a:gd name="connsiteX0" fmla="*/ 0 w 12096947"/>
              <a:gd name="connsiteY0" fmla="*/ 317234 h 1196348"/>
              <a:gd name="connsiteX1" fmla="*/ 1613061 w 12096947"/>
              <a:gd name="connsiteY1" fmla="*/ 203178 h 1196348"/>
              <a:gd name="connsiteX2" fmla="*/ 4206743 w 12096947"/>
              <a:gd name="connsiteY2" fmla="*/ 216265 h 1196348"/>
              <a:gd name="connsiteX3" fmla="*/ 7100047 w 12096947"/>
              <a:gd name="connsiteY3" fmla="*/ 166361 h 1196348"/>
              <a:gd name="connsiteX4" fmla="*/ 9509759 w 12096947"/>
              <a:gd name="connsiteY4" fmla="*/ 338484 h 1196348"/>
              <a:gd name="connsiteX5" fmla="*/ 12096947 w 12096947"/>
              <a:gd name="connsiteY5" fmla="*/ 317234 h 1196348"/>
              <a:gd name="connsiteX6" fmla="*/ 12096947 w 12096947"/>
              <a:gd name="connsiteY6" fmla="*/ 1196348 h 1196348"/>
              <a:gd name="connsiteX7" fmla="*/ 0 w 12096947"/>
              <a:gd name="connsiteY7" fmla="*/ 1196348 h 1196348"/>
              <a:gd name="connsiteX8" fmla="*/ 0 w 12096947"/>
              <a:gd name="connsiteY8" fmla="*/ 317234 h 1196348"/>
              <a:gd name="connsiteX0" fmla="*/ 0 w 12096947"/>
              <a:gd name="connsiteY0" fmla="*/ 317234 h 1196348"/>
              <a:gd name="connsiteX1" fmla="*/ 1613061 w 12096947"/>
              <a:gd name="connsiteY1" fmla="*/ 203178 h 1196348"/>
              <a:gd name="connsiteX2" fmla="*/ 4206743 w 12096947"/>
              <a:gd name="connsiteY2" fmla="*/ 216265 h 1196348"/>
              <a:gd name="connsiteX3" fmla="*/ 7100047 w 12096947"/>
              <a:gd name="connsiteY3" fmla="*/ 166361 h 1196348"/>
              <a:gd name="connsiteX4" fmla="*/ 9509759 w 12096947"/>
              <a:gd name="connsiteY4" fmla="*/ 338484 h 1196348"/>
              <a:gd name="connsiteX5" fmla="*/ 12096947 w 12096947"/>
              <a:gd name="connsiteY5" fmla="*/ 317234 h 1196348"/>
              <a:gd name="connsiteX6" fmla="*/ 12096947 w 12096947"/>
              <a:gd name="connsiteY6" fmla="*/ 1196348 h 1196348"/>
              <a:gd name="connsiteX7" fmla="*/ 0 w 12096947"/>
              <a:gd name="connsiteY7" fmla="*/ 1196348 h 1196348"/>
              <a:gd name="connsiteX8" fmla="*/ 0 w 12096947"/>
              <a:gd name="connsiteY8" fmla="*/ 317234 h 1196348"/>
              <a:gd name="connsiteX0" fmla="*/ 0 w 12096947"/>
              <a:gd name="connsiteY0" fmla="*/ 317234 h 1196348"/>
              <a:gd name="connsiteX1" fmla="*/ 1613061 w 12096947"/>
              <a:gd name="connsiteY1" fmla="*/ 203178 h 1196348"/>
              <a:gd name="connsiteX2" fmla="*/ 4206743 w 12096947"/>
              <a:gd name="connsiteY2" fmla="*/ 216265 h 1196348"/>
              <a:gd name="connsiteX3" fmla="*/ 7100047 w 12096947"/>
              <a:gd name="connsiteY3" fmla="*/ 166361 h 1196348"/>
              <a:gd name="connsiteX4" fmla="*/ 9509759 w 12096947"/>
              <a:gd name="connsiteY4" fmla="*/ 338484 h 1196348"/>
              <a:gd name="connsiteX5" fmla="*/ 12096947 w 12096947"/>
              <a:gd name="connsiteY5" fmla="*/ 317234 h 1196348"/>
              <a:gd name="connsiteX6" fmla="*/ 12096947 w 12096947"/>
              <a:gd name="connsiteY6" fmla="*/ 1196348 h 1196348"/>
              <a:gd name="connsiteX7" fmla="*/ 0 w 12096947"/>
              <a:gd name="connsiteY7" fmla="*/ 1196348 h 1196348"/>
              <a:gd name="connsiteX8" fmla="*/ 0 w 12096947"/>
              <a:gd name="connsiteY8" fmla="*/ 317234 h 1196348"/>
              <a:gd name="connsiteX0" fmla="*/ 0 w 12096947"/>
              <a:gd name="connsiteY0" fmla="*/ 317234 h 1196348"/>
              <a:gd name="connsiteX1" fmla="*/ 1613061 w 12096947"/>
              <a:gd name="connsiteY1" fmla="*/ 203178 h 1196348"/>
              <a:gd name="connsiteX2" fmla="*/ 4206743 w 12096947"/>
              <a:gd name="connsiteY2" fmla="*/ 216265 h 1196348"/>
              <a:gd name="connsiteX3" fmla="*/ 7100047 w 12096947"/>
              <a:gd name="connsiteY3" fmla="*/ 166361 h 1196348"/>
              <a:gd name="connsiteX4" fmla="*/ 9509759 w 12096947"/>
              <a:gd name="connsiteY4" fmla="*/ 338484 h 1196348"/>
              <a:gd name="connsiteX5" fmla="*/ 12096947 w 12096947"/>
              <a:gd name="connsiteY5" fmla="*/ 317234 h 1196348"/>
              <a:gd name="connsiteX6" fmla="*/ 12096947 w 12096947"/>
              <a:gd name="connsiteY6" fmla="*/ 1196348 h 1196348"/>
              <a:gd name="connsiteX7" fmla="*/ 0 w 12096947"/>
              <a:gd name="connsiteY7" fmla="*/ 1196348 h 1196348"/>
              <a:gd name="connsiteX8" fmla="*/ 0 w 12096947"/>
              <a:gd name="connsiteY8" fmla="*/ 317234 h 1196348"/>
              <a:gd name="connsiteX0" fmla="*/ 0 w 12096947"/>
              <a:gd name="connsiteY0" fmla="*/ 317234 h 1196348"/>
              <a:gd name="connsiteX1" fmla="*/ 1613061 w 12096947"/>
              <a:gd name="connsiteY1" fmla="*/ 203178 h 1196348"/>
              <a:gd name="connsiteX2" fmla="*/ 4206743 w 12096947"/>
              <a:gd name="connsiteY2" fmla="*/ 216265 h 1196348"/>
              <a:gd name="connsiteX3" fmla="*/ 7100047 w 12096947"/>
              <a:gd name="connsiteY3" fmla="*/ 166361 h 1196348"/>
              <a:gd name="connsiteX4" fmla="*/ 9509759 w 12096947"/>
              <a:gd name="connsiteY4" fmla="*/ 338484 h 1196348"/>
              <a:gd name="connsiteX5" fmla="*/ 12096947 w 12096947"/>
              <a:gd name="connsiteY5" fmla="*/ 317234 h 1196348"/>
              <a:gd name="connsiteX6" fmla="*/ 12096947 w 12096947"/>
              <a:gd name="connsiteY6" fmla="*/ 1196348 h 1196348"/>
              <a:gd name="connsiteX7" fmla="*/ 0 w 12096947"/>
              <a:gd name="connsiteY7" fmla="*/ 1196348 h 1196348"/>
              <a:gd name="connsiteX8" fmla="*/ 0 w 12096947"/>
              <a:gd name="connsiteY8" fmla="*/ 317234 h 1196348"/>
              <a:gd name="connsiteX0" fmla="*/ 0 w 12096947"/>
              <a:gd name="connsiteY0" fmla="*/ 202582 h 1081696"/>
              <a:gd name="connsiteX1" fmla="*/ 1613061 w 12096947"/>
              <a:gd name="connsiteY1" fmla="*/ 88526 h 1081696"/>
              <a:gd name="connsiteX2" fmla="*/ 4206743 w 12096947"/>
              <a:gd name="connsiteY2" fmla="*/ 101613 h 1081696"/>
              <a:gd name="connsiteX3" fmla="*/ 7100047 w 12096947"/>
              <a:gd name="connsiteY3" fmla="*/ 51709 h 1081696"/>
              <a:gd name="connsiteX4" fmla="*/ 9509759 w 12096947"/>
              <a:gd name="connsiteY4" fmla="*/ 223832 h 1081696"/>
              <a:gd name="connsiteX5" fmla="*/ 12096947 w 12096947"/>
              <a:gd name="connsiteY5" fmla="*/ 202582 h 1081696"/>
              <a:gd name="connsiteX6" fmla="*/ 12096947 w 12096947"/>
              <a:gd name="connsiteY6" fmla="*/ 1081696 h 1081696"/>
              <a:gd name="connsiteX7" fmla="*/ 0 w 12096947"/>
              <a:gd name="connsiteY7" fmla="*/ 1081696 h 1081696"/>
              <a:gd name="connsiteX8" fmla="*/ 0 w 12096947"/>
              <a:gd name="connsiteY8" fmla="*/ 202582 h 1081696"/>
              <a:gd name="connsiteX0" fmla="*/ 0 w 12096947"/>
              <a:gd name="connsiteY0" fmla="*/ 150873 h 1029987"/>
              <a:gd name="connsiteX1" fmla="*/ 1613061 w 12096947"/>
              <a:gd name="connsiteY1" fmla="*/ 36817 h 1029987"/>
              <a:gd name="connsiteX2" fmla="*/ 4206743 w 12096947"/>
              <a:gd name="connsiteY2" fmla="*/ 49904 h 1029987"/>
              <a:gd name="connsiteX3" fmla="*/ 7100047 w 12096947"/>
              <a:gd name="connsiteY3" fmla="*/ 0 h 1029987"/>
              <a:gd name="connsiteX4" fmla="*/ 9509759 w 12096947"/>
              <a:gd name="connsiteY4" fmla="*/ 172123 h 1029987"/>
              <a:gd name="connsiteX5" fmla="*/ 12096947 w 12096947"/>
              <a:gd name="connsiteY5" fmla="*/ 150873 h 1029987"/>
              <a:gd name="connsiteX6" fmla="*/ 12096947 w 12096947"/>
              <a:gd name="connsiteY6" fmla="*/ 1029987 h 1029987"/>
              <a:gd name="connsiteX7" fmla="*/ 0 w 12096947"/>
              <a:gd name="connsiteY7" fmla="*/ 1029987 h 1029987"/>
              <a:gd name="connsiteX8" fmla="*/ 0 w 12096947"/>
              <a:gd name="connsiteY8" fmla="*/ 150873 h 1029987"/>
              <a:gd name="connsiteX0" fmla="*/ 0 w 12096947"/>
              <a:gd name="connsiteY0" fmla="*/ 150873 h 1029987"/>
              <a:gd name="connsiteX1" fmla="*/ 1613061 w 12096947"/>
              <a:gd name="connsiteY1" fmla="*/ 36817 h 1029987"/>
              <a:gd name="connsiteX2" fmla="*/ 4206743 w 12096947"/>
              <a:gd name="connsiteY2" fmla="*/ 49904 h 1029987"/>
              <a:gd name="connsiteX3" fmla="*/ 7100047 w 12096947"/>
              <a:gd name="connsiteY3" fmla="*/ 0 h 1029987"/>
              <a:gd name="connsiteX4" fmla="*/ 9509759 w 12096947"/>
              <a:gd name="connsiteY4" fmla="*/ 172123 h 1029987"/>
              <a:gd name="connsiteX5" fmla="*/ 12096947 w 12096947"/>
              <a:gd name="connsiteY5" fmla="*/ 150873 h 1029987"/>
              <a:gd name="connsiteX6" fmla="*/ 12096947 w 12096947"/>
              <a:gd name="connsiteY6" fmla="*/ 1029987 h 1029987"/>
              <a:gd name="connsiteX7" fmla="*/ 0 w 12096947"/>
              <a:gd name="connsiteY7" fmla="*/ 1029987 h 1029987"/>
              <a:gd name="connsiteX8" fmla="*/ 0 w 12096947"/>
              <a:gd name="connsiteY8" fmla="*/ 150873 h 1029987"/>
              <a:gd name="connsiteX0" fmla="*/ 0 w 12096947"/>
              <a:gd name="connsiteY0" fmla="*/ 163742 h 1042856"/>
              <a:gd name="connsiteX1" fmla="*/ 1613061 w 12096947"/>
              <a:gd name="connsiteY1" fmla="*/ 49686 h 1042856"/>
              <a:gd name="connsiteX2" fmla="*/ 4206743 w 12096947"/>
              <a:gd name="connsiteY2" fmla="*/ 62773 h 1042856"/>
              <a:gd name="connsiteX3" fmla="*/ 7100047 w 12096947"/>
              <a:gd name="connsiteY3" fmla="*/ 12869 h 1042856"/>
              <a:gd name="connsiteX4" fmla="*/ 9509759 w 12096947"/>
              <a:gd name="connsiteY4" fmla="*/ 184992 h 1042856"/>
              <a:gd name="connsiteX5" fmla="*/ 12096947 w 12096947"/>
              <a:gd name="connsiteY5" fmla="*/ 163742 h 1042856"/>
              <a:gd name="connsiteX6" fmla="*/ 12096947 w 12096947"/>
              <a:gd name="connsiteY6" fmla="*/ 1042856 h 1042856"/>
              <a:gd name="connsiteX7" fmla="*/ 0 w 12096947"/>
              <a:gd name="connsiteY7" fmla="*/ 1042856 h 1042856"/>
              <a:gd name="connsiteX8" fmla="*/ 0 w 12096947"/>
              <a:gd name="connsiteY8" fmla="*/ 163742 h 1042856"/>
              <a:gd name="connsiteX0" fmla="*/ 0 w 12096947"/>
              <a:gd name="connsiteY0" fmla="*/ 169370 h 1048484"/>
              <a:gd name="connsiteX1" fmla="*/ 1613061 w 12096947"/>
              <a:gd name="connsiteY1" fmla="*/ 55314 h 1048484"/>
              <a:gd name="connsiteX2" fmla="*/ 4206743 w 12096947"/>
              <a:gd name="connsiteY2" fmla="*/ 68401 h 1048484"/>
              <a:gd name="connsiteX3" fmla="*/ 7100047 w 12096947"/>
              <a:gd name="connsiteY3" fmla="*/ 18497 h 1048484"/>
              <a:gd name="connsiteX4" fmla="*/ 9509759 w 12096947"/>
              <a:gd name="connsiteY4" fmla="*/ 190620 h 1048484"/>
              <a:gd name="connsiteX5" fmla="*/ 12096947 w 12096947"/>
              <a:gd name="connsiteY5" fmla="*/ 169370 h 1048484"/>
              <a:gd name="connsiteX6" fmla="*/ 12096947 w 12096947"/>
              <a:gd name="connsiteY6" fmla="*/ 1048484 h 1048484"/>
              <a:gd name="connsiteX7" fmla="*/ 0 w 12096947"/>
              <a:gd name="connsiteY7" fmla="*/ 1048484 h 1048484"/>
              <a:gd name="connsiteX8" fmla="*/ 0 w 12096947"/>
              <a:gd name="connsiteY8" fmla="*/ 169370 h 1048484"/>
              <a:gd name="connsiteX0" fmla="*/ 0 w 12096947"/>
              <a:gd name="connsiteY0" fmla="*/ 169370 h 1048484"/>
              <a:gd name="connsiteX1" fmla="*/ 1613061 w 12096947"/>
              <a:gd name="connsiteY1" fmla="*/ 55314 h 1048484"/>
              <a:gd name="connsiteX2" fmla="*/ 4206743 w 12096947"/>
              <a:gd name="connsiteY2" fmla="*/ 68401 h 1048484"/>
              <a:gd name="connsiteX3" fmla="*/ 7100047 w 12096947"/>
              <a:gd name="connsiteY3" fmla="*/ 18497 h 1048484"/>
              <a:gd name="connsiteX4" fmla="*/ 9509759 w 12096947"/>
              <a:gd name="connsiteY4" fmla="*/ 190620 h 1048484"/>
              <a:gd name="connsiteX5" fmla="*/ 12096947 w 12096947"/>
              <a:gd name="connsiteY5" fmla="*/ 169370 h 1048484"/>
              <a:gd name="connsiteX6" fmla="*/ 12096947 w 12096947"/>
              <a:gd name="connsiteY6" fmla="*/ 1048484 h 1048484"/>
              <a:gd name="connsiteX7" fmla="*/ 0 w 12096947"/>
              <a:gd name="connsiteY7" fmla="*/ 1048484 h 1048484"/>
              <a:gd name="connsiteX8" fmla="*/ 0 w 12096947"/>
              <a:gd name="connsiteY8" fmla="*/ 169370 h 1048484"/>
              <a:gd name="connsiteX0" fmla="*/ 0 w 12096947"/>
              <a:gd name="connsiteY0" fmla="*/ 168710 h 1047824"/>
              <a:gd name="connsiteX1" fmla="*/ 1613061 w 12096947"/>
              <a:gd name="connsiteY1" fmla="*/ 54654 h 1047824"/>
              <a:gd name="connsiteX2" fmla="*/ 4206743 w 12096947"/>
              <a:gd name="connsiteY2" fmla="*/ 67741 h 1047824"/>
              <a:gd name="connsiteX3" fmla="*/ 7100047 w 12096947"/>
              <a:gd name="connsiteY3" fmla="*/ 17837 h 1047824"/>
              <a:gd name="connsiteX4" fmla="*/ 9509759 w 12096947"/>
              <a:gd name="connsiteY4" fmla="*/ 189960 h 1047824"/>
              <a:gd name="connsiteX5" fmla="*/ 12096947 w 12096947"/>
              <a:gd name="connsiteY5" fmla="*/ 168710 h 1047824"/>
              <a:gd name="connsiteX6" fmla="*/ 12096947 w 12096947"/>
              <a:gd name="connsiteY6" fmla="*/ 1047824 h 1047824"/>
              <a:gd name="connsiteX7" fmla="*/ 0 w 12096947"/>
              <a:gd name="connsiteY7" fmla="*/ 1047824 h 1047824"/>
              <a:gd name="connsiteX8" fmla="*/ 0 w 12096947"/>
              <a:gd name="connsiteY8" fmla="*/ 168710 h 1047824"/>
              <a:gd name="connsiteX0" fmla="*/ 0 w 12096947"/>
              <a:gd name="connsiteY0" fmla="*/ 168710 h 1047824"/>
              <a:gd name="connsiteX1" fmla="*/ 1613061 w 12096947"/>
              <a:gd name="connsiteY1" fmla="*/ 54654 h 1047824"/>
              <a:gd name="connsiteX2" fmla="*/ 4206743 w 12096947"/>
              <a:gd name="connsiteY2" fmla="*/ 67741 h 1047824"/>
              <a:gd name="connsiteX3" fmla="*/ 7100047 w 12096947"/>
              <a:gd name="connsiteY3" fmla="*/ 17837 h 1047824"/>
              <a:gd name="connsiteX4" fmla="*/ 9509759 w 12096947"/>
              <a:gd name="connsiteY4" fmla="*/ 189960 h 1047824"/>
              <a:gd name="connsiteX5" fmla="*/ 12096947 w 12096947"/>
              <a:gd name="connsiteY5" fmla="*/ 168710 h 1047824"/>
              <a:gd name="connsiteX6" fmla="*/ 12096947 w 12096947"/>
              <a:gd name="connsiteY6" fmla="*/ 1047824 h 1047824"/>
              <a:gd name="connsiteX7" fmla="*/ 0 w 12096947"/>
              <a:gd name="connsiteY7" fmla="*/ 1047824 h 1047824"/>
              <a:gd name="connsiteX8" fmla="*/ 0 w 12096947"/>
              <a:gd name="connsiteY8" fmla="*/ 168710 h 1047824"/>
              <a:gd name="connsiteX0" fmla="*/ 0 w 12096947"/>
              <a:gd name="connsiteY0" fmla="*/ 168710 h 1047824"/>
              <a:gd name="connsiteX1" fmla="*/ 1613061 w 12096947"/>
              <a:gd name="connsiteY1" fmla="*/ 54654 h 1047824"/>
              <a:gd name="connsiteX2" fmla="*/ 4206743 w 12096947"/>
              <a:gd name="connsiteY2" fmla="*/ 67741 h 1047824"/>
              <a:gd name="connsiteX3" fmla="*/ 7100047 w 12096947"/>
              <a:gd name="connsiteY3" fmla="*/ 17837 h 1047824"/>
              <a:gd name="connsiteX4" fmla="*/ 9509759 w 12096947"/>
              <a:gd name="connsiteY4" fmla="*/ 189960 h 1047824"/>
              <a:gd name="connsiteX5" fmla="*/ 12086273 w 12096947"/>
              <a:gd name="connsiteY5" fmla="*/ 248557 h 1047824"/>
              <a:gd name="connsiteX6" fmla="*/ 12096947 w 12096947"/>
              <a:gd name="connsiteY6" fmla="*/ 1047824 h 1047824"/>
              <a:gd name="connsiteX7" fmla="*/ 0 w 12096947"/>
              <a:gd name="connsiteY7" fmla="*/ 1047824 h 1047824"/>
              <a:gd name="connsiteX8" fmla="*/ 0 w 12096947"/>
              <a:gd name="connsiteY8" fmla="*/ 168710 h 1047824"/>
              <a:gd name="connsiteX0" fmla="*/ 0 w 12096947"/>
              <a:gd name="connsiteY0" fmla="*/ 168710 h 1047824"/>
              <a:gd name="connsiteX1" fmla="*/ 1613061 w 12096947"/>
              <a:gd name="connsiteY1" fmla="*/ 54654 h 1047824"/>
              <a:gd name="connsiteX2" fmla="*/ 4206743 w 12096947"/>
              <a:gd name="connsiteY2" fmla="*/ 67741 h 1047824"/>
              <a:gd name="connsiteX3" fmla="*/ 7100047 w 12096947"/>
              <a:gd name="connsiteY3" fmla="*/ 17837 h 1047824"/>
              <a:gd name="connsiteX4" fmla="*/ 9509759 w 12096947"/>
              <a:gd name="connsiteY4" fmla="*/ 189960 h 1047824"/>
              <a:gd name="connsiteX5" fmla="*/ 12086273 w 12096947"/>
              <a:gd name="connsiteY5" fmla="*/ 248557 h 1047824"/>
              <a:gd name="connsiteX6" fmla="*/ 12096947 w 12096947"/>
              <a:gd name="connsiteY6" fmla="*/ 1047824 h 1047824"/>
              <a:gd name="connsiteX7" fmla="*/ 0 w 12096947"/>
              <a:gd name="connsiteY7" fmla="*/ 1047824 h 1047824"/>
              <a:gd name="connsiteX8" fmla="*/ 0 w 12096947"/>
              <a:gd name="connsiteY8" fmla="*/ 168710 h 104782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2086273 w 12096947"/>
              <a:gd name="connsiteY5" fmla="*/ 248717 h 1047984"/>
              <a:gd name="connsiteX6" fmla="*/ 12096947 w 12096947"/>
              <a:gd name="connsiteY6" fmla="*/ 1047984 h 1047984"/>
              <a:gd name="connsiteX7" fmla="*/ 0 w 12096947"/>
              <a:gd name="connsiteY7" fmla="*/ 1047984 h 1047984"/>
              <a:gd name="connsiteX8" fmla="*/ 0 w 12096947"/>
              <a:gd name="connsiteY8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2086273 w 12096947"/>
              <a:gd name="connsiteY5" fmla="*/ 248717 h 1047984"/>
              <a:gd name="connsiteX6" fmla="*/ 12096947 w 12096947"/>
              <a:gd name="connsiteY6" fmla="*/ 1047984 h 1047984"/>
              <a:gd name="connsiteX7" fmla="*/ 0 w 12096947"/>
              <a:gd name="connsiteY7" fmla="*/ 1047984 h 1047984"/>
              <a:gd name="connsiteX8" fmla="*/ 0 w 12096947"/>
              <a:gd name="connsiteY8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2086273 w 12096947"/>
              <a:gd name="connsiteY5" fmla="*/ 248717 h 1047984"/>
              <a:gd name="connsiteX6" fmla="*/ 12096947 w 12096947"/>
              <a:gd name="connsiteY6" fmla="*/ 1047984 h 1047984"/>
              <a:gd name="connsiteX7" fmla="*/ 0 w 12096947"/>
              <a:gd name="connsiteY7" fmla="*/ 1047984 h 1047984"/>
              <a:gd name="connsiteX8" fmla="*/ 0 w 12096947"/>
              <a:gd name="connsiteY8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2086273 w 12096947"/>
              <a:gd name="connsiteY5" fmla="*/ 248717 h 1047984"/>
              <a:gd name="connsiteX6" fmla="*/ 12096947 w 12096947"/>
              <a:gd name="connsiteY6" fmla="*/ 1047984 h 1047984"/>
              <a:gd name="connsiteX7" fmla="*/ 0 w 12096947"/>
              <a:gd name="connsiteY7" fmla="*/ 1047984 h 1047984"/>
              <a:gd name="connsiteX8" fmla="*/ 0 w 12096947"/>
              <a:gd name="connsiteY8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524345 w 12096947"/>
              <a:gd name="connsiteY5" fmla="*/ 311943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0 w 12096947"/>
              <a:gd name="connsiteY8" fmla="*/ 1047984 h 1047984"/>
              <a:gd name="connsiteX9" fmla="*/ 0 w 12096947"/>
              <a:gd name="connsiteY9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0 w 12096947"/>
              <a:gd name="connsiteY8" fmla="*/ 1047984 h 1047984"/>
              <a:gd name="connsiteX9" fmla="*/ 0 w 12096947"/>
              <a:gd name="connsiteY9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0 w 12096947"/>
              <a:gd name="connsiteY8" fmla="*/ 1047984 h 1047984"/>
              <a:gd name="connsiteX9" fmla="*/ 0 w 12096947"/>
              <a:gd name="connsiteY9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0 w 12096947"/>
              <a:gd name="connsiteY8" fmla="*/ 1047984 h 1047984"/>
              <a:gd name="connsiteX9" fmla="*/ 0 w 12096947"/>
              <a:gd name="connsiteY9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0 w 12096947"/>
              <a:gd name="connsiteY8" fmla="*/ 1047984 h 1047984"/>
              <a:gd name="connsiteX9" fmla="*/ 0 w 12096947"/>
              <a:gd name="connsiteY9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0 w 12096947"/>
              <a:gd name="connsiteY8" fmla="*/ 1047984 h 1047984"/>
              <a:gd name="connsiteX9" fmla="*/ 0 w 12096947"/>
              <a:gd name="connsiteY9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1750499 w 12096947"/>
              <a:gd name="connsiteY8" fmla="*/ 1030352 h 1047984"/>
              <a:gd name="connsiteX9" fmla="*/ 0 w 12096947"/>
              <a:gd name="connsiteY9" fmla="*/ 1047984 h 1047984"/>
              <a:gd name="connsiteX10" fmla="*/ 0 w 12096947"/>
              <a:gd name="connsiteY10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3714474 w 12096947"/>
              <a:gd name="connsiteY8" fmla="*/ 1030352 h 1047984"/>
              <a:gd name="connsiteX9" fmla="*/ 1750499 w 12096947"/>
              <a:gd name="connsiteY9" fmla="*/ 1030352 h 1047984"/>
              <a:gd name="connsiteX10" fmla="*/ 0 w 12096947"/>
              <a:gd name="connsiteY10" fmla="*/ 1047984 h 1047984"/>
              <a:gd name="connsiteX11" fmla="*/ 0 w 12096947"/>
              <a:gd name="connsiteY11" fmla="*/ 168870 h 1047984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3607737 w 12096947"/>
              <a:gd name="connsiteY8" fmla="*/ 1141737 h 1141737"/>
              <a:gd name="connsiteX9" fmla="*/ 1750499 w 12096947"/>
              <a:gd name="connsiteY9" fmla="*/ 1030352 h 1141737"/>
              <a:gd name="connsiteX10" fmla="*/ 0 w 12096947"/>
              <a:gd name="connsiteY10" fmla="*/ 1047984 h 1141737"/>
              <a:gd name="connsiteX11" fmla="*/ 0 w 12096947"/>
              <a:gd name="connsiteY11" fmla="*/ 168870 h 1141737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6799196 w 12096947"/>
              <a:gd name="connsiteY8" fmla="*/ 1104608 h 1141737"/>
              <a:gd name="connsiteX9" fmla="*/ 3607737 w 12096947"/>
              <a:gd name="connsiteY9" fmla="*/ 1141737 h 1141737"/>
              <a:gd name="connsiteX10" fmla="*/ 1750499 w 12096947"/>
              <a:gd name="connsiteY10" fmla="*/ 1030352 h 1141737"/>
              <a:gd name="connsiteX11" fmla="*/ 0 w 12096947"/>
              <a:gd name="connsiteY11" fmla="*/ 1047984 h 1141737"/>
              <a:gd name="connsiteX12" fmla="*/ 0 w 12096947"/>
              <a:gd name="connsiteY12" fmla="*/ 168870 h 1141737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6660437 w 12096947"/>
              <a:gd name="connsiteY8" fmla="*/ 943719 h 1141737"/>
              <a:gd name="connsiteX9" fmla="*/ 3607737 w 12096947"/>
              <a:gd name="connsiteY9" fmla="*/ 1141737 h 1141737"/>
              <a:gd name="connsiteX10" fmla="*/ 1750499 w 12096947"/>
              <a:gd name="connsiteY10" fmla="*/ 1030352 h 1141737"/>
              <a:gd name="connsiteX11" fmla="*/ 0 w 12096947"/>
              <a:gd name="connsiteY11" fmla="*/ 1047984 h 1141737"/>
              <a:gd name="connsiteX12" fmla="*/ 0 w 12096947"/>
              <a:gd name="connsiteY12" fmla="*/ 168870 h 1141737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9446294 w 12096947"/>
              <a:gd name="connsiteY8" fmla="*/ 1005600 h 1141737"/>
              <a:gd name="connsiteX9" fmla="*/ 6660437 w 12096947"/>
              <a:gd name="connsiteY9" fmla="*/ 943719 h 1141737"/>
              <a:gd name="connsiteX10" fmla="*/ 3607737 w 12096947"/>
              <a:gd name="connsiteY10" fmla="*/ 1141737 h 1141737"/>
              <a:gd name="connsiteX11" fmla="*/ 1750499 w 12096947"/>
              <a:gd name="connsiteY11" fmla="*/ 1030352 h 1141737"/>
              <a:gd name="connsiteX12" fmla="*/ 0 w 12096947"/>
              <a:gd name="connsiteY12" fmla="*/ 1047984 h 1141737"/>
              <a:gd name="connsiteX13" fmla="*/ 0 w 12096947"/>
              <a:gd name="connsiteY13" fmla="*/ 168870 h 1141737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9446294 w 12096947"/>
              <a:gd name="connsiteY8" fmla="*/ 1104608 h 1141737"/>
              <a:gd name="connsiteX9" fmla="*/ 6660437 w 12096947"/>
              <a:gd name="connsiteY9" fmla="*/ 943719 h 1141737"/>
              <a:gd name="connsiteX10" fmla="*/ 3607737 w 12096947"/>
              <a:gd name="connsiteY10" fmla="*/ 1141737 h 1141737"/>
              <a:gd name="connsiteX11" fmla="*/ 1750499 w 12096947"/>
              <a:gd name="connsiteY11" fmla="*/ 1030352 h 1141737"/>
              <a:gd name="connsiteX12" fmla="*/ 0 w 12096947"/>
              <a:gd name="connsiteY12" fmla="*/ 1047984 h 1141737"/>
              <a:gd name="connsiteX13" fmla="*/ 0 w 12096947"/>
              <a:gd name="connsiteY13" fmla="*/ 168870 h 1141737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9446294 w 12096947"/>
              <a:gd name="connsiteY8" fmla="*/ 1104608 h 1141737"/>
              <a:gd name="connsiteX9" fmla="*/ 6660437 w 12096947"/>
              <a:gd name="connsiteY9" fmla="*/ 943719 h 1141737"/>
              <a:gd name="connsiteX10" fmla="*/ 3607737 w 12096947"/>
              <a:gd name="connsiteY10" fmla="*/ 1141737 h 1141737"/>
              <a:gd name="connsiteX11" fmla="*/ 1750499 w 12096947"/>
              <a:gd name="connsiteY11" fmla="*/ 1030352 h 1141737"/>
              <a:gd name="connsiteX12" fmla="*/ 0 w 12096947"/>
              <a:gd name="connsiteY12" fmla="*/ 1047984 h 1141737"/>
              <a:gd name="connsiteX13" fmla="*/ 0 w 12096947"/>
              <a:gd name="connsiteY13" fmla="*/ 168870 h 1141737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9446294 w 12096947"/>
              <a:gd name="connsiteY8" fmla="*/ 1104608 h 1141737"/>
              <a:gd name="connsiteX9" fmla="*/ 6660437 w 12096947"/>
              <a:gd name="connsiteY9" fmla="*/ 943719 h 1141737"/>
              <a:gd name="connsiteX10" fmla="*/ 3607737 w 12096947"/>
              <a:gd name="connsiteY10" fmla="*/ 1141737 h 1141737"/>
              <a:gd name="connsiteX11" fmla="*/ 1750499 w 12096947"/>
              <a:gd name="connsiteY11" fmla="*/ 1030352 h 1141737"/>
              <a:gd name="connsiteX12" fmla="*/ 0 w 12096947"/>
              <a:gd name="connsiteY12" fmla="*/ 1047984 h 1141737"/>
              <a:gd name="connsiteX13" fmla="*/ 0 w 12096947"/>
              <a:gd name="connsiteY13" fmla="*/ 168870 h 1141737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6660437 w 12096947"/>
              <a:gd name="connsiteY9" fmla="*/ 943719 h 1178865"/>
              <a:gd name="connsiteX10" fmla="*/ 3607737 w 12096947"/>
              <a:gd name="connsiteY10" fmla="*/ 1178865 h 1178865"/>
              <a:gd name="connsiteX11" fmla="*/ 1750499 w 12096947"/>
              <a:gd name="connsiteY11" fmla="*/ 1030352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6660437 w 12096947"/>
              <a:gd name="connsiteY9" fmla="*/ 943719 h 1178865"/>
              <a:gd name="connsiteX10" fmla="*/ 3607737 w 12096947"/>
              <a:gd name="connsiteY10" fmla="*/ 1178865 h 1178865"/>
              <a:gd name="connsiteX11" fmla="*/ 1750499 w 12096947"/>
              <a:gd name="connsiteY11" fmla="*/ 1030352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6660437 w 12096947"/>
              <a:gd name="connsiteY9" fmla="*/ 943719 h 1178865"/>
              <a:gd name="connsiteX10" fmla="*/ 3607737 w 12096947"/>
              <a:gd name="connsiteY10" fmla="*/ 1178865 h 1178865"/>
              <a:gd name="connsiteX11" fmla="*/ 1750499 w 12096947"/>
              <a:gd name="connsiteY11" fmla="*/ 1030352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6660437 w 12096947"/>
              <a:gd name="connsiteY9" fmla="*/ 943719 h 1178865"/>
              <a:gd name="connsiteX10" fmla="*/ 3607737 w 12096947"/>
              <a:gd name="connsiteY10" fmla="*/ 1178865 h 1178865"/>
              <a:gd name="connsiteX11" fmla="*/ 1793195 w 12096947"/>
              <a:gd name="connsiteY11" fmla="*/ 1067481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6660437 w 12096947"/>
              <a:gd name="connsiteY9" fmla="*/ 943719 h 1178865"/>
              <a:gd name="connsiteX10" fmla="*/ 3607737 w 12096947"/>
              <a:gd name="connsiteY10" fmla="*/ 1178865 h 1178865"/>
              <a:gd name="connsiteX11" fmla="*/ 1793195 w 12096947"/>
              <a:gd name="connsiteY11" fmla="*/ 1067481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5059371 w 12096947"/>
              <a:gd name="connsiteY9" fmla="*/ 659070 h 1178865"/>
              <a:gd name="connsiteX10" fmla="*/ 3607737 w 12096947"/>
              <a:gd name="connsiteY10" fmla="*/ 1178865 h 1178865"/>
              <a:gd name="connsiteX11" fmla="*/ 1793195 w 12096947"/>
              <a:gd name="connsiteY11" fmla="*/ 1067481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5059371 w 12096947"/>
              <a:gd name="connsiteY9" fmla="*/ 659070 h 1178865"/>
              <a:gd name="connsiteX10" fmla="*/ 3511673 w 12096947"/>
              <a:gd name="connsiteY10" fmla="*/ 1178865 h 1178865"/>
              <a:gd name="connsiteX11" fmla="*/ 1793195 w 12096947"/>
              <a:gd name="connsiteY11" fmla="*/ 1067481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5059371 w 12096947"/>
              <a:gd name="connsiteY9" fmla="*/ 659070 h 1178865"/>
              <a:gd name="connsiteX10" fmla="*/ 3511673 w 12096947"/>
              <a:gd name="connsiteY10" fmla="*/ 1178865 h 1178865"/>
              <a:gd name="connsiteX11" fmla="*/ 1793195 w 12096947"/>
              <a:gd name="connsiteY11" fmla="*/ 1067481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9446294 w 12096947"/>
              <a:gd name="connsiteY8" fmla="*/ 1104608 h 1201656"/>
              <a:gd name="connsiteX9" fmla="*/ 5059371 w 12096947"/>
              <a:gd name="connsiteY9" fmla="*/ 659070 h 1201656"/>
              <a:gd name="connsiteX10" fmla="*/ 3511673 w 12096947"/>
              <a:gd name="connsiteY10" fmla="*/ 1178865 h 1201656"/>
              <a:gd name="connsiteX11" fmla="*/ 1793195 w 12096947"/>
              <a:gd name="connsiteY11" fmla="*/ 1067481 h 1201656"/>
              <a:gd name="connsiteX12" fmla="*/ 0 w 12096947"/>
              <a:gd name="connsiteY12" fmla="*/ 1047984 h 1201656"/>
              <a:gd name="connsiteX13" fmla="*/ 0 w 12096947"/>
              <a:gd name="connsiteY13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9446294 w 12096947"/>
              <a:gd name="connsiteY8" fmla="*/ 1104608 h 1201656"/>
              <a:gd name="connsiteX9" fmla="*/ 5251499 w 12096947"/>
              <a:gd name="connsiteY9" fmla="*/ 659070 h 1201656"/>
              <a:gd name="connsiteX10" fmla="*/ 3511673 w 12096947"/>
              <a:gd name="connsiteY10" fmla="*/ 1178865 h 1201656"/>
              <a:gd name="connsiteX11" fmla="*/ 1793195 w 12096947"/>
              <a:gd name="connsiteY11" fmla="*/ 1067481 h 1201656"/>
              <a:gd name="connsiteX12" fmla="*/ 0 w 12096947"/>
              <a:gd name="connsiteY12" fmla="*/ 1047984 h 1201656"/>
              <a:gd name="connsiteX13" fmla="*/ 0 w 12096947"/>
              <a:gd name="connsiteY13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6585721 w 12096947"/>
              <a:gd name="connsiteY8" fmla="*/ 956096 h 1201656"/>
              <a:gd name="connsiteX9" fmla="*/ 5251499 w 12096947"/>
              <a:gd name="connsiteY9" fmla="*/ 659070 h 1201656"/>
              <a:gd name="connsiteX10" fmla="*/ 3511673 w 12096947"/>
              <a:gd name="connsiteY10" fmla="*/ 1178865 h 1201656"/>
              <a:gd name="connsiteX11" fmla="*/ 1793195 w 12096947"/>
              <a:gd name="connsiteY11" fmla="*/ 1067481 h 1201656"/>
              <a:gd name="connsiteX12" fmla="*/ 0 w 12096947"/>
              <a:gd name="connsiteY12" fmla="*/ 1047984 h 1201656"/>
              <a:gd name="connsiteX13" fmla="*/ 0 w 12096947"/>
              <a:gd name="connsiteY13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6585721 w 12096947"/>
              <a:gd name="connsiteY8" fmla="*/ 956096 h 1201656"/>
              <a:gd name="connsiteX9" fmla="*/ 5251499 w 12096947"/>
              <a:gd name="connsiteY9" fmla="*/ 659070 h 1201656"/>
              <a:gd name="connsiteX10" fmla="*/ 3511673 w 12096947"/>
              <a:gd name="connsiteY10" fmla="*/ 1178865 h 1201656"/>
              <a:gd name="connsiteX11" fmla="*/ 1793195 w 12096947"/>
              <a:gd name="connsiteY11" fmla="*/ 1067481 h 1201656"/>
              <a:gd name="connsiteX12" fmla="*/ 0 w 12096947"/>
              <a:gd name="connsiteY12" fmla="*/ 1047984 h 1201656"/>
              <a:gd name="connsiteX13" fmla="*/ 0 w 12096947"/>
              <a:gd name="connsiteY13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9328882 w 12096947"/>
              <a:gd name="connsiteY8" fmla="*/ 1017974 h 1201656"/>
              <a:gd name="connsiteX9" fmla="*/ 6585721 w 12096947"/>
              <a:gd name="connsiteY9" fmla="*/ 956096 h 1201656"/>
              <a:gd name="connsiteX10" fmla="*/ 5251499 w 12096947"/>
              <a:gd name="connsiteY10" fmla="*/ 659070 h 1201656"/>
              <a:gd name="connsiteX11" fmla="*/ 3511673 w 12096947"/>
              <a:gd name="connsiteY11" fmla="*/ 1178865 h 1201656"/>
              <a:gd name="connsiteX12" fmla="*/ 1793195 w 12096947"/>
              <a:gd name="connsiteY12" fmla="*/ 1067481 h 1201656"/>
              <a:gd name="connsiteX13" fmla="*/ 0 w 12096947"/>
              <a:gd name="connsiteY13" fmla="*/ 1047984 h 1201656"/>
              <a:gd name="connsiteX14" fmla="*/ 0 w 12096947"/>
              <a:gd name="connsiteY14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8016007 w 12096947"/>
              <a:gd name="connsiteY8" fmla="*/ 634317 h 1201656"/>
              <a:gd name="connsiteX9" fmla="*/ 6585721 w 12096947"/>
              <a:gd name="connsiteY9" fmla="*/ 956096 h 1201656"/>
              <a:gd name="connsiteX10" fmla="*/ 5251499 w 12096947"/>
              <a:gd name="connsiteY10" fmla="*/ 659070 h 1201656"/>
              <a:gd name="connsiteX11" fmla="*/ 3511673 w 12096947"/>
              <a:gd name="connsiteY11" fmla="*/ 1178865 h 1201656"/>
              <a:gd name="connsiteX12" fmla="*/ 1793195 w 12096947"/>
              <a:gd name="connsiteY12" fmla="*/ 1067481 h 1201656"/>
              <a:gd name="connsiteX13" fmla="*/ 0 w 12096947"/>
              <a:gd name="connsiteY13" fmla="*/ 1047984 h 1201656"/>
              <a:gd name="connsiteX14" fmla="*/ 0 w 12096947"/>
              <a:gd name="connsiteY14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8016007 w 12096947"/>
              <a:gd name="connsiteY8" fmla="*/ 634317 h 1201656"/>
              <a:gd name="connsiteX9" fmla="*/ 6585721 w 12096947"/>
              <a:gd name="connsiteY9" fmla="*/ 956096 h 1201656"/>
              <a:gd name="connsiteX10" fmla="*/ 5251499 w 12096947"/>
              <a:gd name="connsiteY10" fmla="*/ 659070 h 1201656"/>
              <a:gd name="connsiteX11" fmla="*/ 3511673 w 12096947"/>
              <a:gd name="connsiteY11" fmla="*/ 1178865 h 1201656"/>
              <a:gd name="connsiteX12" fmla="*/ 1793195 w 12096947"/>
              <a:gd name="connsiteY12" fmla="*/ 1067481 h 1201656"/>
              <a:gd name="connsiteX13" fmla="*/ 0 w 12096947"/>
              <a:gd name="connsiteY13" fmla="*/ 1047984 h 1201656"/>
              <a:gd name="connsiteX14" fmla="*/ 0 w 12096947"/>
              <a:gd name="connsiteY14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8016007 w 12096947"/>
              <a:gd name="connsiteY8" fmla="*/ 634317 h 1201656"/>
              <a:gd name="connsiteX9" fmla="*/ 6585721 w 12096947"/>
              <a:gd name="connsiteY9" fmla="*/ 956096 h 1201656"/>
              <a:gd name="connsiteX10" fmla="*/ 5251499 w 12096947"/>
              <a:gd name="connsiteY10" fmla="*/ 659070 h 1201656"/>
              <a:gd name="connsiteX11" fmla="*/ 3511673 w 12096947"/>
              <a:gd name="connsiteY11" fmla="*/ 1178865 h 1201656"/>
              <a:gd name="connsiteX12" fmla="*/ 1793195 w 12096947"/>
              <a:gd name="connsiteY12" fmla="*/ 1067481 h 1201656"/>
              <a:gd name="connsiteX13" fmla="*/ 0 w 12096947"/>
              <a:gd name="connsiteY13" fmla="*/ 1047984 h 1201656"/>
              <a:gd name="connsiteX14" fmla="*/ 0 w 12096947"/>
              <a:gd name="connsiteY14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8016007 w 12096947"/>
              <a:gd name="connsiteY8" fmla="*/ 634317 h 1201656"/>
              <a:gd name="connsiteX9" fmla="*/ 6585721 w 12096947"/>
              <a:gd name="connsiteY9" fmla="*/ 956096 h 1201656"/>
              <a:gd name="connsiteX10" fmla="*/ 5251499 w 12096947"/>
              <a:gd name="connsiteY10" fmla="*/ 659070 h 1201656"/>
              <a:gd name="connsiteX11" fmla="*/ 3511673 w 12096947"/>
              <a:gd name="connsiteY11" fmla="*/ 1178865 h 1201656"/>
              <a:gd name="connsiteX12" fmla="*/ 1793195 w 12096947"/>
              <a:gd name="connsiteY12" fmla="*/ 1067481 h 1201656"/>
              <a:gd name="connsiteX13" fmla="*/ 0 w 12096947"/>
              <a:gd name="connsiteY13" fmla="*/ 1047984 h 1201656"/>
              <a:gd name="connsiteX14" fmla="*/ 0 w 12096947"/>
              <a:gd name="connsiteY14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10342891 w 12096947"/>
              <a:gd name="connsiteY8" fmla="*/ 881838 h 1201656"/>
              <a:gd name="connsiteX9" fmla="*/ 8016007 w 12096947"/>
              <a:gd name="connsiteY9" fmla="*/ 634317 h 1201656"/>
              <a:gd name="connsiteX10" fmla="*/ 6585721 w 12096947"/>
              <a:gd name="connsiteY10" fmla="*/ 956096 h 1201656"/>
              <a:gd name="connsiteX11" fmla="*/ 5251499 w 12096947"/>
              <a:gd name="connsiteY11" fmla="*/ 659070 h 1201656"/>
              <a:gd name="connsiteX12" fmla="*/ 3511673 w 12096947"/>
              <a:gd name="connsiteY12" fmla="*/ 1178865 h 1201656"/>
              <a:gd name="connsiteX13" fmla="*/ 1793195 w 12096947"/>
              <a:gd name="connsiteY13" fmla="*/ 1067481 h 1201656"/>
              <a:gd name="connsiteX14" fmla="*/ 0 w 12096947"/>
              <a:gd name="connsiteY14" fmla="*/ 1047984 h 1201656"/>
              <a:gd name="connsiteX15" fmla="*/ 0 w 12096947"/>
              <a:gd name="connsiteY15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9424946 w 12096947"/>
              <a:gd name="connsiteY8" fmla="*/ 1055102 h 1201656"/>
              <a:gd name="connsiteX9" fmla="*/ 8016007 w 12096947"/>
              <a:gd name="connsiteY9" fmla="*/ 634317 h 1201656"/>
              <a:gd name="connsiteX10" fmla="*/ 6585721 w 12096947"/>
              <a:gd name="connsiteY10" fmla="*/ 956096 h 1201656"/>
              <a:gd name="connsiteX11" fmla="*/ 5251499 w 12096947"/>
              <a:gd name="connsiteY11" fmla="*/ 659070 h 1201656"/>
              <a:gd name="connsiteX12" fmla="*/ 3511673 w 12096947"/>
              <a:gd name="connsiteY12" fmla="*/ 1178865 h 1201656"/>
              <a:gd name="connsiteX13" fmla="*/ 1793195 w 12096947"/>
              <a:gd name="connsiteY13" fmla="*/ 1067481 h 1201656"/>
              <a:gd name="connsiteX14" fmla="*/ 0 w 12096947"/>
              <a:gd name="connsiteY14" fmla="*/ 1047984 h 1201656"/>
              <a:gd name="connsiteX15" fmla="*/ 0 w 12096947"/>
              <a:gd name="connsiteY15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9424946 w 12096947"/>
              <a:gd name="connsiteY8" fmla="*/ 1055102 h 1201656"/>
              <a:gd name="connsiteX9" fmla="*/ 8016007 w 12096947"/>
              <a:gd name="connsiteY9" fmla="*/ 634317 h 1201656"/>
              <a:gd name="connsiteX10" fmla="*/ 6585721 w 12096947"/>
              <a:gd name="connsiteY10" fmla="*/ 956096 h 1201656"/>
              <a:gd name="connsiteX11" fmla="*/ 5251499 w 12096947"/>
              <a:gd name="connsiteY11" fmla="*/ 659070 h 1201656"/>
              <a:gd name="connsiteX12" fmla="*/ 3511673 w 12096947"/>
              <a:gd name="connsiteY12" fmla="*/ 1178865 h 1201656"/>
              <a:gd name="connsiteX13" fmla="*/ 1793195 w 12096947"/>
              <a:gd name="connsiteY13" fmla="*/ 1067481 h 1201656"/>
              <a:gd name="connsiteX14" fmla="*/ 0 w 12096947"/>
              <a:gd name="connsiteY14" fmla="*/ 1047984 h 1201656"/>
              <a:gd name="connsiteX15" fmla="*/ 0 w 12096947"/>
              <a:gd name="connsiteY15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9424946 w 12096947"/>
              <a:gd name="connsiteY8" fmla="*/ 1055102 h 1201656"/>
              <a:gd name="connsiteX9" fmla="*/ 8016007 w 12096947"/>
              <a:gd name="connsiteY9" fmla="*/ 634317 h 1201656"/>
              <a:gd name="connsiteX10" fmla="*/ 6585721 w 12096947"/>
              <a:gd name="connsiteY10" fmla="*/ 956096 h 1201656"/>
              <a:gd name="connsiteX11" fmla="*/ 5251499 w 12096947"/>
              <a:gd name="connsiteY11" fmla="*/ 659070 h 1201656"/>
              <a:gd name="connsiteX12" fmla="*/ 3511673 w 12096947"/>
              <a:gd name="connsiteY12" fmla="*/ 1178865 h 1201656"/>
              <a:gd name="connsiteX13" fmla="*/ 1793195 w 12096947"/>
              <a:gd name="connsiteY13" fmla="*/ 1067481 h 1201656"/>
              <a:gd name="connsiteX14" fmla="*/ 0 w 12096947"/>
              <a:gd name="connsiteY14" fmla="*/ 1047984 h 1201656"/>
              <a:gd name="connsiteX15" fmla="*/ 0 w 12096947"/>
              <a:gd name="connsiteY15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10791189 w 12096947"/>
              <a:gd name="connsiteY8" fmla="*/ 1055102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10545692 w 12096947"/>
              <a:gd name="connsiteY8" fmla="*/ 609566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10545692 w 12096947"/>
              <a:gd name="connsiteY8" fmla="*/ 609566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10545692 w 12096947"/>
              <a:gd name="connsiteY8" fmla="*/ 609566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10545692 w 12096947"/>
              <a:gd name="connsiteY8" fmla="*/ 609566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849967 h 1201656"/>
              <a:gd name="connsiteX8" fmla="*/ 10545692 w 12096947"/>
              <a:gd name="connsiteY8" fmla="*/ 609566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849967 h 1201656"/>
              <a:gd name="connsiteX8" fmla="*/ 10545692 w 12096947"/>
              <a:gd name="connsiteY8" fmla="*/ 609566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179078"/>
              <a:gd name="connsiteX1" fmla="*/ 1613061 w 12096947"/>
              <a:gd name="connsiteY1" fmla="*/ 54814 h 1179078"/>
              <a:gd name="connsiteX2" fmla="*/ 4206743 w 12096947"/>
              <a:gd name="connsiteY2" fmla="*/ 67901 h 1179078"/>
              <a:gd name="connsiteX3" fmla="*/ 7100047 w 12096947"/>
              <a:gd name="connsiteY3" fmla="*/ 17997 h 1179078"/>
              <a:gd name="connsiteX4" fmla="*/ 9509759 w 12096947"/>
              <a:gd name="connsiteY4" fmla="*/ 190120 h 1179078"/>
              <a:gd name="connsiteX5" fmla="*/ 10470975 w 12096947"/>
              <a:gd name="connsiteY5" fmla="*/ 371829 h 1179078"/>
              <a:gd name="connsiteX6" fmla="*/ 12086273 w 12096947"/>
              <a:gd name="connsiteY6" fmla="*/ 248717 h 1179078"/>
              <a:gd name="connsiteX7" fmla="*/ 12096947 w 12096947"/>
              <a:gd name="connsiteY7" fmla="*/ 849967 h 1179078"/>
              <a:gd name="connsiteX8" fmla="*/ 10545692 w 12096947"/>
              <a:gd name="connsiteY8" fmla="*/ 609566 h 1179078"/>
              <a:gd name="connsiteX9" fmla="*/ 9424946 w 12096947"/>
              <a:gd name="connsiteY9" fmla="*/ 1055102 h 1179078"/>
              <a:gd name="connsiteX10" fmla="*/ 8016007 w 12096947"/>
              <a:gd name="connsiteY10" fmla="*/ 634317 h 1179078"/>
              <a:gd name="connsiteX11" fmla="*/ 6585721 w 12096947"/>
              <a:gd name="connsiteY11" fmla="*/ 956096 h 1179078"/>
              <a:gd name="connsiteX12" fmla="*/ 5251499 w 12096947"/>
              <a:gd name="connsiteY12" fmla="*/ 659070 h 1179078"/>
              <a:gd name="connsiteX13" fmla="*/ 3511673 w 12096947"/>
              <a:gd name="connsiteY13" fmla="*/ 1178865 h 1179078"/>
              <a:gd name="connsiteX14" fmla="*/ 1793195 w 12096947"/>
              <a:gd name="connsiteY14" fmla="*/ 1067481 h 1179078"/>
              <a:gd name="connsiteX15" fmla="*/ 0 w 12096947"/>
              <a:gd name="connsiteY15" fmla="*/ 1047984 h 1179078"/>
              <a:gd name="connsiteX16" fmla="*/ 0 w 12096947"/>
              <a:gd name="connsiteY16" fmla="*/ 168870 h 1179078"/>
              <a:gd name="connsiteX0" fmla="*/ 0 w 12096947"/>
              <a:gd name="connsiteY0" fmla="*/ 168870 h 1120951"/>
              <a:gd name="connsiteX1" fmla="*/ 1613061 w 12096947"/>
              <a:gd name="connsiteY1" fmla="*/ 54814 h 1120951"/>
              <a:gd name="connsiteX2" fmla="*/ 4206743 w 12096947"/>
              <a:gd name="connsiteY2" fmla="*/ 67901 h 1120951"/>
              <a:gd name="connsiteX3" fmla="*/ 7100047 w 12096947"/>
              <a:gd name="connsiteY3" fmla="*/ 17997 h 1120951"/>
              <a:gd name="connsiteX4" fmla="*/ 9509759 w 12096947"/>
              <a:gd name="connsiteY4" fmla="*/ 190120 h 1120951"/>
              <a:gd name="connsiteX5" fmla="*/ 10470975 w 12096947"/>
              <a:gd name="connsiteY5" fmla="*/ 371829 h 1120951"/>
              <a:gd name="connsiteX6" fmla="*/ 12086273 w 12096947"/>
              <a:gd name="connsiteY6" fmla="*/ 248717 h 1120951"/>
              <a:gd name="connsiteX7" fmla="*/ 12096947 w 12096947"/>
              <a:gd name="connsiteY7" fmla="*/ 849967 h 1120951"/>
              <a:gd name="connsiteX8" fmla="*/ 10545692 w 12096947"/>
              <a:gd name="connsiteY8" fmla="*/ 609566 h 1120951"/>
              <a:gd name="connsiteX9" fmla="*/ 9424946 w 12096947"/>
              <a:gd name="connsiteY9" fmla="*/ 1055102 h 1120951"/>
              <a:gd name="connsiteX10" fmla="*/ 8016007 w 12096947"/>
              <a:gd name="connsiteY10" fmla="*/ 634317 h 1120951"/>
              <a:gd name="connsiteX11" fmla="*/ 6585721 w 12096947"/>
              <a:gd name="connsiteY11" fmla="*/ 956096 h 1120951"/>
              <a:gd name="connsiteX12" fmla="*/ 5251499 w 12096947"/>
              <a:gd name="connsiteY12" fmla="*/ 659070 h 1120951"/>
              <a:gd name="connsiteX13" fmla="*/ 3532276 w 12096947"/>
              <a:gd name="connsiteY13" fmla="*/ 1120707 h 1120951"/>
              <a:gd name="connsiteX14" fmla="*/ 1793195 w 12096947"/>
              <a:gd name="connsiteY14" fmla="*/ 1067481 h 1120951"/>
              <a:gd name="connsiteX15" fmla="*/ 0 w 12096947"/>
              <a:gd name="connsiteY15" fmla="*/ 1047984 h 1120951"/>
              <a:gd name="connsiteX16" fmla="*/ 0 w 12096947"/>
              <a:gd name="connsiteY16" fmla="*/ 168870 h 1120951"/>
              <a:gd name="connsiteX0" fmla="*/ 0 w 12096947"/>
              <a:gd name="connsiteY0" fmla="*/ 168870 h 1127953"/>
              <a:gd name="connsiteX1" fmla="*/ 1613061 w 12096947"/>
              <a:gd name="connsiteY1" fmla="*/ 54814 h 1127953"/>
              <a:gd name="connsiteX2" fmla="*/ 4206743 w 12096947"/>
              <a:gd name="connsiteY2" fmla="*/ 67901 h 1127953"/>
              <a:gd name="connsiteX3" fmla="*/ 7100047 w 12096947"/>
              <a:gd name="connsiteY3" fmla="*/ 17997 h 1127953"/>
              <a:gd name="connsiteX4" fmla="*/ 9509759 w 12096947"/>
              <a:gd name="connsiteY4" fmla="*/ 190120 h 1127953"/>
              <a:gd name="connsiteX5" fmla="*/ 10470975 w 12096947"/>
              <a:gd name="connsiteY5" fmla="*/ 371829 h 1127953"/>
              <a:gd name="connsiteX6" fmla="*/ 12086273 w 12096947"/>
              <a:gd name="connsiteY6" fmla="*/ 248717 h 1127953"/>
              <a:gd name="connsiteX7" fmla="*/ 12096947 w 12096947"/>
              <a:gd name="connsiteY7" fmla="*/ 849967 h 1127953"/>
              <a:gd name="connsiteX8" fmla="*/ 10545692 w 12096947"/>
              <a:gd name="connsiteY8" fmla="*/ 609566 h 1127953"/>
              <a:gd name="connsiteX9" fmla="*/ 9424946 w 12096947"/>
              <a:gd name="connsiteY9" fmla="*/ 1055102 h 1127953"/>
              <a:gd name="connsiteX10" fmla="*/ 8016007 w 12096947"/>
              <a:gd name="connsiteY10" fmla="*/ 634317 h 1127953"/>
              <a:gd name="connsiteX11" fmla="*/ 6585721 w 12096947"/>
              <a:gd name="connsiteY11" fmla="*/ 956096 h 1127953"/>
              <a:gd name="connsiteX12" fmla="*/ 5251499 w 12096947"/>
              <a:gd name="connsiteY12" fmla="*/ 659070 h 1127953"/>
              <a:gd name="connsiteX13" fmla="*/ 3532276 w 12096947"/>
              <a:gd name="connsiteY13" fmla="*/ 1120707 h 1127953"/>
              <a:gd name="connsiteX14" fmla="*/ 1793195 w 12096947"/>
              <a:gd name="connsiteY14" fmla="*/ 1067481 h 1127953"/>
              <a:gd name="connsiteX15" fmla="*/ 0 w 12096947"/>
              <a:gd name="connsiteY15" fmla="*/ 1047984 h 1127953"/>
              <a:gd name="connsiteX16" fmla="*/ 0 w 12096947"/>
              <a:gd name="connsiteY16" fmla="*/ 168870 h 1127953"/>
              <a:gd name="connsiteX0" fmla="*/ 0 w 12096947"/>
              <a:gd name="connsiteY0" fmla="*/ 168870 h 1127953"/>
              <a:gd name="connsiteX1" fmla="*/ 1613061 w 12096947"/>
              <a:gd name="connsiteY1" fmla="*/ 54814 h 1127953"/>
              <a:gd name="connsiteX2" fmla="*/ 4206743 w 12096947"/>
              <a:gd name="connsiteY2" fmla="*/ 67901 h 1127953"/>
              <a:gd name="connsiteX3" fmla="*/ 7100047 w 12096947"/>
              <a:gd name="connsiteY3" fmla="*/ 17997 h 1127953"/>
              <a:gd name="connsiteX4" fmla="*/ 9509759 w 12096947"/>
              <a:gd name="connsiteY4" fmla="*/ 190120 h 1127953"/>
              <a:gd name="connsiteX5" fmla="*/ 10470975 w 12096947"/>
              <a:gd name="connsiteY5" fmla="*/ 371829 h 1127953"/>
              <a:gd name="connsiteX6" fmla="*/ 12086273 w 12096947"/>
              <a:gd name="connsiteY6" fmla="*/ 248717 h 1127953"/>
              <a:gd name="connsiteX7" fmla="*/ 12096947 w 12096947"/>
              <a:gd name="connsiteY7" fmla="*/ 849967 h 1127953"/>
              <a:gd name="connsiteX8" fmla="*/ 10545692 w 12096947"/>
              <a:gd name="connsiteY8" fmla="*/ 609566 h 1127953"/>
              <a:gd name="connsiteX9" fmla="*/ 9424946 w 12096947"/>
              <a:gd name="connsiteY9" fmla="*/ 1055102 h 1127953"/>
              <a:gd name="connsiteX10" fmla="*/ 8016007 w 12096947"/>
              <a:gd name="connsiteY10" fmla="*/ 634317 h 1127953"/>
              <a:gd name="connsiteX11" fmla="*/ 6585721 w 12096947"/>
              <a:gd name="connsiteY11" fmla="*/ 956096 h 1127953"/>
              <a:gd name="connsiteX12" fmla="*/ 5251499 w 12096947"/>
              <a:gd name="connsiteY12" fmla="*/ 659070 h 1127953"/>
              <a:gd name="connsiteX13" fmla="*/ 3532276 w 12096947"/>
              <a:gd name="connsiteY13" fmla="*/ 1120707 h 1127953"/>
              <a:gd name="connsiteX14" fmla="*/ 1793195 w 12096947"/>
              <a:gd name="connsiteY14" fmla="*/ 1067481 h 1127953"/>
              <a:gd name="connsiteX15" fmla="*/ 0 w 12096947"/>
              <a:gd name="connsiteY15" fmla="*/ 1047984 h 1127953"/>
              <a:gd name="connsiteX16" fmla="*/ 0 w 12096947"/>
              <a:gd name="connsiteY16" fmla="*/ 168870 h 1127953"/>
              <a:gd name="connsiteX0" fmla="*/ 0 w 12096947"/>
              <a:gd name="connsiteY0" fmla="*/ 168870 h 1129738"/>
              <a:gd name="connsiteX1" fmla="*/ 1613061 w 12096947"/>
              <a:gd name="connsiteY1" fmla="*/ 54814 h 1129738"/>
              <a:gd name="connsiteX2" fmla="*/ 4206743 w 12096947"/>
              <a:gd name="connsiteY2" fmla="*/ 67901 h 1129738"/>
              <a:gd name="connsiteX3" fmla="*/ 7100047 w 12096947"/>
              <a:gd name="connsiteY3" fmla="*/ 17997 h 1129738"/>
              <a:gd name="connsiteX4" fmla="*/ 9509759 w 12096947"/>
              <a:gd name="connsiteY4" fmla="*/ 190120 h 1129738"/>
              <a:gd name="connsiteX5" fmla="*/ 10470975 w 12096947"/>
              <a:gd name="connsiteY5" fmla="*/ 371829 h 1129738"/>
              <a:gd name="connsiteX6" fmla="*/ 12086273 w 12096947"/>
              <a:gd name="connsiteY6" fmla="*/ 248717 h 1129738"/>
              <a:gd name="connsiteX7" fmla="*/ 12096947 w 12096947"/>
              <a:gd name="connsiteY7" fmla="*/ 849967 h 1129738"/>
              <a:gd name="connsiteX8" fmla="*/ 10545692 w 12096947"/>
              <a:gd name="connsiteY8" fmla="*/ 609566 h 1129738"/>
              <a:gd name="connsiteX9" fmla="*/ 9424946 w 12096947"/>
              <a:gd name="connsiteY9" fmla="*/ 1055102 h 1129738"/>
              <a:gd name="connsiteX10" fmla="*/ 8016007 w 12096947"/>
              <a:gd name="connsiteY10" fmla="*/ 634317 h 1129738"/>
              <a:gd name="connsiteX11" fmla="*/ 6585721 w 12096947"/>
              <a:gd name="connsiteY11" fmla="*/ 956096 h 1129738"/>
              <a:gd name="connsiteX12" fmla="*/ 5251499 w 12096947"/>
              <a:gd name="connsiteY12" fmla="*/ 758770 h 1129738"/>
              <a:gd name="connsiteX13" fmla="*/ 3532276 w 12096947"/>
              <a:gd name="connsiteY13" fmla="*/ 1120707 h 1129738"/>
              <a:gd name="connsiteX14" fmla="*/ 1793195 w 12096947"/>
              <a:gd name="connsiteY14" fmla="*/ 1067481 h 1129738"/>
              <a:gd name="connsiteX15" fmla="*/ 0 w 12096947"/>
              <a:gd name="connsiteY15" fmla="*/ 1047984 h 1129738"/>
              <a:gd name="connsiteX16" fmla="*/ 0 w 12096947"/>
              <a:gd name="connsiteY16" fmla="*/ 168870 h 1129738"/>
              <a:gd name="connsiteX0" fmla="*/ 0 w 12096947"/>
              <a:gd name="connsiteY0" fmla="*/ 168870 h 1129738"/>
              <a:gd name="connsiteX1" fmla="*/ 1613061 w 12096947"/>
              <a:gd name="connsiteY1" fmla="*/ 54814 h 1129738"/>
              <a:gd name="connsiteX2" fmla="*/ 4206743 w 12096947"/>
              <a:gd name="connsiteY2" fmla="*/ 67901 h 1129738"/>
              <a:gd name="connsiteX3" fmla="*/ 7100047 w 12096947"/>
              <a:gd name="connsiteY3" fmla="*/ 17997 h 1129738"/>
              <a:gd name="connsiteX4" fmla="*/ 9509759 w 12096947"/>
              <a:gd name="connsiteY4" fmla="*/ 190120 h 1129738"/>
              <a:gd name="connsiteX5" fmla="*/ 10470975 w 12096947"/>
              <a:gd name="connsiteY5" fmla="*/ 371829 h 1129738"/>
              <a:gd name="connsiteX6" fmla="*/ 12086273 w 12096947"/>
              <a:gd name="connsiteY6" fmla="*/ 248717 h 1129738"/>
              <a:gd name="connsiteX7" fmla="*/ 12096947 w 12096947"/>
              <a:gd name="connsiteY7" fmla="*/ 849967 h 1129738"/>
              <a:gd name="connsiteX8" fmla="*/ 10545692 w 12096947"/>
              <a:gd name="connsiteY8" fmla="*/ 609566 h 1129738"/>
              <a:gd name="connsiteX9" fmla="*/ 9424946 w 12096947"/>
              <a:gd name="connsiteY9" fmla="*/ 1055102 h 1129738"/>
              <a:gd name="connsiteX10" fmla="*/ 8016007 w 12096947"/>
              <a:gd name="connsiteY10" fmla="*/ 634317 h 1129738"/>
              <a:gd name="connsiteX11" fmla="*/ 6585721 w 12096947"/>
              <a:gd name="connsiteY11" fmla="*/ 956096 h 1129738"/>
              <a:gd name="connsiteX12" fmla="*/ 5251499 w 12096947"/>
              <a:gd name="connsiteY12" fmla="*/ 758770 h 1129738"/>
              <a:gd name="connsiteX13" fmla="*/ 3532276 w 12096947"/>
              <a:gd name="connsiteY13" fmla="*/ 1120707 h 1129738"/>
              <a:gd name="connsiteX14" fmla="*/ 1793195 w 12096947"/>
              <a:gd name="connsiteY14" fmla="*/ 1067481 h 1129738"/>
              <a:gd name="connsiteX15" fmla="*/ 0 w 12096947"/>
              <a:gd name="connsiteY15" fmla="*/ 1047984 h 1129738"/>
              <a:gd name="connsiteX16" fmla="*/ 0 w 12096947"/>
              <a:gd name="connsiteY16" fmla="*/ 168870 h 1129738"/>
              <a:gd name="connsiteX0" fmla="*/ 0 w 12096947"/>
              <a:gd name="connsiteY0" fmla="*/ 168870 h 1127760"/>
              <a:gd name="connsiteX1" fmla="*/ 1613061 w 12096947"/>
              <a:gd name="connsiteY1" fmla="*/ 54814 h 1127760"/>
              <a:gd name="connsiteX2" fmla="*/ 4206743 w 12096947"/>
              <a:gd name="connsiteY2" fmla="*/ 67901 h 1127760"/>
              <a:gd name="connsiteX3" fmla="*/ 7100047 w 12096947"/>
              <a:gd name="connsiteY3" fmla="*/ 17997 h 1127760"/>
              <a:gd name="connsiteX4" fmla="*/ 9509759 w 12096947"/>
              <a:gd name="connsiteY4" fmla="*/ 190120 h 1127760"/>
              <a:gd name="connsiteX5" fmla="*/ 10470975 w 12096947"/>
              <a:gd name="connsiteY5" fmla="*/ 371829 h 1127760"/>
              <a:gd name="connsiteX6" fmla="*/ 12086273 w 12096947"/>
              <a:gd name="connsiteY6" fmla="*/ 248717 h 1127760"/>
              <a:gd name="connsiteX7" fmla="*/ 12096947 w 12096947"/>
              <a:gd name="connsiteY7" fmla="*/ 849967 h 1127760"/>
              <a:gd name="connsiteX8" fmla="*/ 10545692 w 12096947"/>
              <a:gd name="connsiteY8" fmla="*/ 609566 h 1127760"/>
              <a:gd name="connsiteX9" fmla="*/ 9424946 w 12096947"/>
              <a:gd name="connsiteY9" fmla="*/ 1055102 h 1127760"/>
              <a:gd name="connsiteX10" fmla="*/ 8016007 w 12096947"/>
              <a:gd name="connsiteY10" fmla="*/ 634317 h 1127760"/>
              <a:gd name="connsiteX11" fmla="*/ 6585721 w 12096947"/>
              <a:gd name="connsiteY11" fmla="*/ 956096 h 1127760"/>
              <a:gd name="connsiteX12" fmla="*/ 5251499 w 12096947"/>
              <a:gd name="connsiteY12" fmla="*/ 758770 h 1127760"/>
              <a:gd name="connsiteX13" fmla="*/ 3532276 w 12096947"/>
              <a:gd name="connsiteY13" fmla="*/ 1120707 h 1127760"/>
              <a:gd name="connsiteX14" fmla="*/ 1793195 w 12096947"/>
              <a:gd name="connsiteY14" fmla="*/ 1067481 h 1127760"/>
              <a:gd name="connsiteX15" fmla="*/ 0 w 12096947"/>
              <a:gd name="connsiteY15" fmla="*/ 1047984 h 1127760"/>
              <a:gd name="connsiteX16" fmla="*/ 0 w 12096947"/>
              <a:gd name="connsiteY16" fmla="*/ 168870 h 1127760"/>
              <a:gd name="connsiteX0" fmla="*/ 0 w 12096947"/>
              <a:gd name="connsiteY0" fmla="*/ 168870 h 1127760"/>
              <a:gd name="connsiteX1" fmla="*/ 1613061 w 12096947"/>
              <a:gd name="connsiteY1" fmla="*/ 54814 h 1127760"/>
              <a:gd name="connsiteX2" fmla="*/ 4206743 w 12096947"/>
              <a:gd name="connsiteY2" fmla="*/ 67901 h 1127760"/>
              <a:gd name="connsiteX3" fmla="*/ 7100047 w 12096947"/>
              <a:gd name="connsiteY3" fmla="*/ 17997 h 1127760"/>
              <a:gd name="connsiteX4" fmla="*/ 9509759 w 12096947"/>
              <a:gd name="connsiteY4" fmla="*/ 190120 h 1127760"/>
              <a:gd name="connsiteX5" fmla="*/ 10470975 w 12096947"/>
              <a:gd name="connsiteY5" fmla="*/ 371829 h 1127760"/>
              <a:gd name="connsiteX6" fmla="*/ 12086273 w 12096947"/>
              <a:gd name="connsiteY6" fmla="*/ 248717 h 1127760"/>
              <a:gd name="connsiteX7" fmla="*/ 12096947 w 12096947"/>
              <a:gd name="connsiteY7" fmla="*/ 849967 h 1127760"/>
              <a:gd name="connsiteX8" fmla="*/ 10545692 w 12096947"/>
              <a:gd name="connsiteY8" fmla="*/ 609566 h 1127760"/>
              <a:gd name="connsiteX9" fmla="*/ 9424946 w 12096947"/>
              <a:gd name="connsiteY9" fmla="*/ 1055102 h 1127760"/>
              <a:gd name="connsiteX10" fmla="*/ 8016007 w 12096947"/>
              <a:gd name="connsiteY10" fmla="*/ 758943 h 1127760"/>
              <a:gd name="connsiteX11" fmla="*/ 6585721 w 12096947"/>
              <a:gd name="connsiteY11" fmla="*/ 956096 h 1127760"/>
              <a:gd name="connsiteX12" fmla="*/ 5251499 w 12096947"/>
              <a:gd name="connsiteY12" fmla="*/ 758770 h 1127760"/>
              <a:gd name="connsiteX13" fmla="*/ 3532276 w 12096947"/>
              <a:gd name="connsiteY13" fmla="*/ 1120707 h 1127760"/>
              <a:gd name="connsiteX14" fmla="*/ 1793195 w 12096947"/>
              <a:gd name="connsiteY14" fmla="*/ 1067481 h 1127760"/>
              <a:gd name="connsiteX15" fmla="*/ 0 w 12096947"/>
              <a:gd name="connsiteY15" fmla="*/ 1047984 h 1127760"/>
              <a:gd name="connsiteX16" fmla="*/ 0 w 12096947"/>
              <a:gd name="connsiteY16" fmla="*/ 168870 h 1127760"/>
              <a:gd name="connsiteX0" fmla="*/ 0 w 12096947"/>
              <a:gd name="connsiteY0" fmla="*/ 168870 h 1127760"/>
              <a:gd name="connsiteX1" fmla="*/ 1613061 w 12096947"/>
              <a:gd name="connsiteY1" fmla="*/ 54814 h 1127760"/>
              <a:gd name="connsiteX2" fmla="*/ 4206743 w 12096947"/>
              <a:gd name="connsiteY2" fmla="*/ 67901 h 1127760"/>
              <a:gd name="connsiteX3" fmla="*/ 7100047 w 12096947"/>
              <a:gd name="connsiteY3" fmla="*/ 17997 h 1127760"/>
              <a:gd name="connsiteX4" fmla="*/ 9509759 w 12096947"/>
              <a:gd name="connsiteY4" fmla="*/ 190120 h 1127760"/>
              <a:gd name="connsiteX5" fmla="*/ 10470975 w 12096947"/>
              <a:gd name="connsiteY5" fmla="*/ 371829 h 1127760"/>
              <a:gd name="connsiteX6" fmla="*/ 12086273 w 12096947"/>
              <a:gd name="connsiteY6" fmla="*/ 248717 h 1127760"/>
              <a:gd name="connsiteX7" fmla="*/ 12096947 w 12096947"/>
              <a:gd name="connsiteY7" fmla="*/ 849967 h 1127760"/>
              <a:gd name="connsiteX8" fmla="*/ 10555994 w 12096947"/>
              <a:gd name="connsiteY8" fmla="*/ 725883 h 1127760"/>
              <a:gd name="connsiteX9" fmla="*/ 9424946 w 12096947"/>
              <a:gd name="connsiteY9" fmla="*/ 1055102 h 1127760"/>
              <a:gd name="connsiteX10" fmla="*/ 8016007 w 12096947"/>
              <a:gd name="connsiteY10" fmla="*/ 758943 h 1127760"/>
              <a:gd name="connsiteX11" fmla="*/ 6585721 w 12096947"/>
              <a:gd name="connsiteY11" fmla="*/ 956096 h 1127760"/>
              <a:gd name="connsiteX12" fmla="*/ 5251499 w 12096947"/>
              <a:gd name="connsiteY12" fmla="*/ 758770 h 1127760"/>
              <a:gd name="connsiteX13" fmla="*/ 3532276 w 12096947"/>
              <a:gd name="connsiteY13" fmla="*/ 1120707 h 1127760"/>
              <a:gd name="connsiteX14" fmla="*/ 1793195 w 12096947"/>
              <a:gd name="connsiteY14" fmla="*/ 1067481 h 1127760"/>
              <a:gd name="connsiteX15" fmla="*/ 0 w 12096947"/>
              <a:gd name="connsiteY15" fmla="*/ 1047984 h 1127760"/>
              <a:gd name="connsiteX16" fmla="*/ 0 w 12096947"/>
              <a:gd name="connsiteY16" fmla="*/ 168870 h 1127760"/>
              <a:gd name="connsiteX0" fmla="*/ 0 w 12096947"/>
              <a:gd name="connsiteY0" fmla="*/ 168870 h 1127760"/>
              <a:gd name="connsiteX1" fmla="*/ 1613061 w 12096947"/>
              <a:gd name="connsiteY1" fmla="*/ 54814 h 1127760"/>
              <a:gd name="connsiteX2" fmla="*/ 4206743 w 12096947"/>
              <a:gd name="connsiteY2" fmla="*/ 67901 h 1127760"/>
              <a:gd name="connsiteX3" fmla="*/ 7100047 w 12096947"/>
              <a:gd name="connsiteY3" fmla="*/ 17997 h 1127760"/>
              <a:gd name="connsiteX4" fmla="*/ 9509759 w 12096947"/>
              <a:gd name="connsiteY4" fmla="*/ 190120 h 1127760"/>
              <a:gd name="connsiteX5" fmla="*/ 10470975 w 12096947"/>
              <a:gd name="connsiteY5" fmla="*/ 371829 h 1127760"/>
              <a:gd name="connsiteX6" fmla="*/ 12086273 w 12096947"/>
              <a:gd name="connsiteY6" fmla="*/ 248717 h 1127760"/>
              <a:gd name="connsiteX7" fmla="*/ 12096947 w 12096947"/>
              <a:gd name="connsiteY7" fmla="*/ 849967 h 1127760"/>
              <a:gd name="connsiteX8" fmla="*/ 10442677 w 12096947"/>
              <a:gd name="connsiteY8" fmla="*/ 750809 h 1127760"/>
              <a:gd name="connsiteX9" fmla="*/ 9424946 w 12096947"/>
              <a:gd name="connsiteY9" fmla="*/ 1055102 h 1127760"/>
              <a:gd name="connsiteX10" fmla="*/ 8016007 w 12096947"/>
              <a:gd name="connsiteY10" fmla="*/ 758943 h 1127760"/>
              <a:gd name="connsiteX11" fmla="*/ 6585721 w 12096947"/>
              <a:gd name="connsiteY11" fmla="*/ 956096 h 1127760"/>
              <a:gd name="connsiteX12" fmla="*/ 5251499 w 12096947"/>
              <a:gd name="connsiteY12" fmla="*/ 758770 h 1127760"/>
              <a:gd name="connsiteX13" fmla="*/ 3532276 w 12096947"/>
              <a:gd name="connsiteY13" fmla="*/ 1120707 h 1127760"/>
              <a:gd name="connsiteX14" fmla="*/ 1793195 w 12096947"/>
              <a:gd name="connsiteY14" fmla="*/ 1067481 h 1127760"/>
              <a:gd name="connsiteX15" fmla="*/ 0 w 12096947"/>
              <a:gd name="connsiteY15" fmla="*/ 1047984 h 1127760"/>
              <a:gd name="connsiteX16" fmla="*/ 0 w 12096947"/>
              <a:gd name="connsiteY16" fmla="*/ 168870 h 1127760"/>
              <a:gd name="connsiteX0" fmla="*/ 0 w 12096947"/>
              <a:gd name="connsiteY0" fmla="*/ 168870 h 1127760"/>
              <a:gd name="connsiteX1" fmla="*/ 1613061 w 12096947"/>
              <a:gd name="connsiteY1" fmla="*/ 54814 h 1127760"/>
              <a:gd name="connsiteX2" fmla="*/ 4206743 w 12096947"/>
              <a:gd name="connsiteY2" fmla="*/ 67901 h 1127760"/>
              <a:gd name="connsiteX3" fmla="*/ 7100047 w 12096947"/>
              <a:gd name="connsiteY3" fmla="*/ 17997 h 1127760"/>
              <a:gd name="connsiteX4" fmla="*/ 9509759 w 12096947"/>
              <a:gd name="connsiteY4" fmla="*/ 190120 h 1127760"/>
              <a:gd name="connsiteX5" fmla="*/ 10470975 w 12096947"/>
              <a:gd name="connsiteY5" fmla="*/ 371829 h 1127760"/>
              <a:gd name="connsiteX6" fmla="*/ 12086273 w 12096947"/>
              <a:gd name="connsiteY6" fmla="*/ 248717 h 1127760"/>
              <a:gd name="connsiteX7" fmla="*/ 12096947 w 12096947"/>
              <a:gd name="connsiteY7" fmla="*/ 849967 h 1127760"/>
              <a:gd name="connsiteX8" fmla="*/ 10442677 w 12096947"/>
              <a:gd name="connsiteY8" fmla="*/ 750809 h 1127760"/>
              <a:gd name="connsiteX9" fmla="*/ 9424946 w 12096947"/>
              <a:gd name="connsiteY9" fmla="*/ 1055102 h 1127760"/>
              <a:gd name="connsiteX10" fmla="*/ 8016007 w 12096947"/>
              <a:gd name="connsiteY10" fmla="*/ 758943 h 1127760"/>
              <a:gd name="connsiteX11" fmla="*/ 6585721 w 12096947"/>
              <a:gd name="connsiteY11" fmla="*/ 956096 h 1127760"/>
              <a:gd name="connsiteX12" fmla="*/ 5251499 w 12096947"/>
              <a:gd name="connsiteY12" fmla="*/ 758770 h 1127760"/>
              <a:gd name="connsiteX13" fmla="*/ 3532276 w 12096947"/>
              <a:gd name="connsiteY13" fmla="*/ 1120707 h 1127760"/>
              <a:gd name="connsiteX14" fmla="*/ 1793195 w 12096947"/>
              <a:gd name="connsiteY14" fmla="*/ 1067481 h 1127760"/>
              <a:gd name="connsiteX15" fmla="*/ 0 w 12096947"/>
              <a:gd name="connsiteY15" fmla="*/ 1047984 h 1127760"/>
              <a:gd name="connsiteX16" fmla="*/ 0 w 12096947"/>
              <a:gd name="connsiteY16" fmla="*/ 168870 h 1127760"/>
              <a:gd name="connsiteX0" fmla="*/ 0 w 12086273"/>
              <a:gd name="connsiteY0" fmla="*/ 168870 h 1127760"/>
              <a:gd name="connsiteX1" fmla="*/ 1613061 w 12086273"/>
              <a:gd name="connsiteY1" fmla="*/ 54814 h 1127760"/>
              <a:gd name="connsiteX2" fmla="*/ 4206743 w 12086273"/>
              <a:gd name="connsiteY2" fmla="*/ 67901 h 1127760"/>
              <a:gd name="connsiteX3" fmla="*/ 7100047 w 12086273"/>
              <a:gd name="connsiteY3" fmla="*/ 17997 h 1127760"/>
              <a:gd name="connsiteX4" fmla="*/ 9509759 w 12086273"/>
              <a:gd name="connsiteY4" fmla="*/ 190120 h 1127760"/>
              <a:gd name="connsiteX5" fmla="*/ 10470975 w 12086273"/>
              <a:gd name="connsiteY5" fmla="*/ 371829 h 1127760"/>
              <a:gd name="connsiteX6" fmla="*/ 12086273 w 12086273"/>
              <a:gd name="connsiteY6" fmla="*/ 248717 h 1127760"/>
              <a:gd name="connsiteX7" fmla="*/ 12066042 w 12086273"/>
              <a:gd name="connsiteY7" fmla="*/ 899817 h 1127760"/>
              <a:gd name="connsiteX8" fmla="*/ 10442677 w 12086273"/>
              <a:gd name="connsiteY8" fmla="*/ 750809 h 1127760"/>
              <a:gd name="connsiteX9" fmla="*/ 9424946 w 12086273"/>
              <a:gd name="connsiteY9" fmla="*/ 1055102 h 1127760"/>
              <a:gd name="connsiteX10" fmla="*/ 8016007 w 12086273"/>
              <a:gd name="connsiteY10" fmla="*/ 758943 h 1127760"/>
              <a:gd name="connsiteX11" fmla="*/ 6585721 w 12086273"/>
              <a:gd name="connsiteY11" fmla="*/ 956096 h 1127760"/>
              <a:gd name="connsiteX12" fmla="*/ 5251499 w 12086273"/>
              <a:gd name="connsiteY12" fmla="*/ 758770 h 1127760"/>
              <a:gd name="connsiteX13" fmla="*/ 3532276 w 12086273"/>
              <a:gd name="connsiteY13" fmla="*/ 1120707 h 1127760"/>
              <a:gd name="connsiteX14" fmla="*/ 1793195 w 12086273"/>
              <a:gd name="connsiteY14" fmla="*/ 1067481 h 1127760"/>
              <a:gd name="connsiteX15" fmla="*/ 0 w 12086273"/>
              <a:gd name="connsiteY15" fmla="*/ 1047984 h 1127760"/>
              <a:gd name="connsiteX16" fmla="*/ 0 w 12086273"/>
              <a:gd name="connsiteY16" fmla="*/ 168870 h 1127760"/>
              <a:gd name="connsiteX0" fmla="*/ 0 w 12086273"/>
              <a:gd name="connsiteY0" fmla="*/ 168870 h 1127760"/>
              <a:gd name="connsiteX1" fmla="*/ 4206743 w 12086273"/>
              <a:gd name="connsiteY1" fmla="*/ 67901 h 1127760"/>
              <a:gd name="connsiteX2" fmla="*/ 7100047 w 12086273"/>
              <a:gd name="connsiteY2" fmla="*/ 17997 h 1127760"/>
              <a:gd name="connsiteX3" fmla="*/ 9509759 w 12086273"/>
              <a:gd name="connsiteY3" fmla="*/ 190120 h 1127760"/>
              <a:gd name="connsiteX4" fmla="*/ 10470975 w 12086273"/>
              <a:gd name="connsiteY4" fmla="*/ 371829 h 1127760"/>
              <a:gd name="connsiteX5" fmla="*/ 12086273 w 12086273"/>
              <a:gd name="connsiteY5" fmla="*/ 248717 h 1127760"/>
              <a:gd name="connsiteX6" fmla="*/ 12066042 w 12086273"/>
              <a:gd name="connsiteY6" fmla="*/ 899817 h 1127760"/>
              <a:gd name="connsiteX7" fmla="*/ 10442677 w 12086273"/>
              <a:gd name="connsiteY7" fmla="*/ 750809 h 1127760"/>
              <a:gd name="connsiteX8" fmla="*/ 9424946 w 12086273"/>
              <a:gd name="connsiteY8" fmla="*/ 1055102 h 1127760"/>
              <a:gd name="connsiteX9" fmla="*/ 8016007 w 12086273"/>
              <a:gd name="connsiteY9" fmla="*/ 758943 h 1127760"/>
              <a:gd name="connsiteX10" fmla="*/ 6585721 w 12086273"/>
              <a:gd name="connsiteY10" fmla="*/ 956096 h 1127760"/>
              <a:gd name="connsiteX11" fmla="*/ 5251499 w 12086273"/>
              <a:gd name="connsiteY11" fmla="*/ 758770 h 1127760"/>
              <a:gd name="connsiteX12" fmla="*/ 3532276 w 12086273"/>
              <a:gd name="connsiteY12" fmla="*/ 1120707 h 1127760"/>
              <a:gd name="connsiteX13" fmla="*/ 1793195 w 12086273"/>
              <a:gd name="connsiteY13" fmla="*/ 1067481 h 1127760"/>
              <a:gd name="connsiteX14" fmla="*/ 0 w 12086273"/>
              <a:gd name="connsiteY14" fmla="*/ 1047984 h 1127760"/>
              <a:gd name="connsiteX15" fmla="*/ 0 w 12086273"/>
              <a:gd name="connsiteY15" fmla="*/ 168870 h 1127760"/>
              <a:gd name="connsiteX0" fmla="*/ 0 w 12086273"/>
              <a:gd name="connsiteY0" fmla="*/ 168870 h 1127760"/>
              <a:gd name="connsiteX1" fmla="*/ 7100047 w 12086273"/>
              <a:gd name="connsiteY1" fmla="*/ 17997 h 1127760"/>
              <a:gd name="connsiteX2" fmla="*/ 9509759 w 12086273"/>
              <a:gd name="connsiteY2" fmla="*/ 190120 h 1127760"/>
              <a:gd name="connsiteX3" fmla="*/ 10470975 w 12086273"/>
              <a:gd name="connsiteY3" fmla="*/ 371829 h 1127760"/>
              <a:gd name="connsiteX4" fmla="*/ 12086273 w 12086273"/>
              <a:gd name="connsiteY4" fmla="*/ 248717 h 1127760"/>
              <a:gd name="connsiteX5" fmla="*/ 12066042 w 12086273"/>
              <a:gd name="connsiteY5" fmla="*/ 899817 h 1127760"/>
              <a:gd name="connsiteX6" fmla="*/ 10442677 w 12086273"/>
              <a:gd name="connsiteY6" fmla="*/ 750809 h 1127760"/>
              <a:gd name="connsiteX7" fmla="*/ 9424946 w 12086273"/>
              <a:gd name="connsiteY7" fmla="*/ 1055102 h 1127760"/>
              <a:gd name="connsiteX8" fmla="*/ 8016007 w 12086273"/>
              <a:gd name="connsiteY8" fmla="*/ 758943 h 1127760"/>
              <a:gd name="connsiteX9" fmla="*/ 6585721 w 12086273"/>
              <a:gd name="connsiteY9" fmla="*/ 956096 h 1127760"/>
              <a:gd name="connsiteX10" fmla="*/ 5251499 w 12086273"/>
              <a:gd name="connsiteY10" fmla="*/ 758770 h 1127760"/>
              <a:gd name="connsiteX11" fmla="*/ 3532276 w 12086273"/>
              <a:gd name="connsiteY11" fmla="*/ 1120707 h 1127760"/>
              <a:gd name="connsiteX12" fmla="*/ 1793195 w 12086273"/>
              <a:gd name="connsiteY12" fmla="*/ 1067481 h 1127760"/>
              <a:gd name="connsiteX13" fmla="*/ 0 w 12086273"/>
              <a:gd name="connsiteY13" fmla="*/ 1047984 h 1127760"/>
              <a:gd name="connsiteX14" fmla="*/ 0 w 12086273"/>
              <a:gd name="connsiteY14" fmla="*/ 168870 h 1127760"/>
              <a:gd name="connsiteX0" fmla="*/ 51508 w 12086273"/>
              <a:gd name="connsiteY0" fmla="*/ 2727845 h 2727845"/>
              <a:gd name="connsiteX1" fmla="*/ 7100047 w 12086273"/>
              <a:gd name="connsiteY1" fmla="*/ 17997 h 2727845"/>
              <a:gd name="connsiteX2" fmla="*/ 9509759 w 12086273"/>
              <a:gd name="connsiteY2" fmla="*/ 190120 h 2727845"/>
              <a:gd name="connsiteX3" fmla="*/ 10470975 w 12086273"/>
              <a:gd name="connsiteY3" fmla="*/ 371829 h 2727845"/>
              <a:gd name="connsiteX4" fmla="*/ 12086273 w 12086273"/>
              <a:gd name="connsiteY4" fmla="*/ 248717 h 2727845"/>
              <a:gd name="connsiteX5" fmla="*/ 12066042 w 12086273"/>
              <a:gd name="connsiteY5" fmla="*/ 899817 h 2727845"/>
              <a:gd name="connsiteX6" fmla="*/ 10442677 w 12086273"/>
              <a:gd name="connsiteY6" fmla="*/ 750809 h 2727845"/>
              <a:gd name="connsiteX7" fmla="*/ 9424946 w 12086273"/>
              <a:gd name="connsiteY7" fmla="*/ 1055102 h 2727845"/>
              <a:gd name="connsiteX8" fmla="*/ 8016007 w 12086273"/>
              <a:gd name="connsiteY8" fmla="*/ 758943 h 2727845"/>
              <a:gd name="connsiteX9" fmla="*/ 6585721 w 12086273"/>
              <a:gd name="connsiteY9" fmla="*/ 956096 h 2727845"/>
              <a:gd name="connsiteX10" fmla="*/ 5251499 w 12086273"/>
              <a:gd name="connsiteY10" fmla="*/ 758770 h 2727845"/>
              <a:gd name="connsiteX11" fmla="*/ 3532276 w 12086273"/>
              <a:gd name="connsiteY11" fmla="*/ 1120707 h 2727845"/>
              <a:gd name="connsiteX12" fmla="*/ 1793195 w 12086273"/>
              <a:gd name="connsiteY12" fmla="*/ 1067481 h 2727845"/>
              <a:gd name="connsiteX13" fmla="*/ 0 w 12086273"/>
              <a:gd name="connsiteY13" fmla="*/ 1047984 h 2727845"/>
              <a:gd name="connsiteX14" fmla="*/ 51508 w 12086273"/>
              <a:gd name="connsiteY14" fmla="*/ 2727845 h 2727845"/>
              <a:gd name="connsiteX0" fmla="*/ 51508 w 12086273"/>
              <a:gd name="connsiteY0" fmla="*/ 2546880 h 2595407"/>
              <a:gd name="connsiteX1" fmla="*/ 7615127 w 12086273"/>
              <a:gd name="connsiteY1" fmla="*/ 2595408 h 2595407"/>
              <a:gd name="connsiteX2" fmla="*/ 9509759 w 12086273"/>
              <a:gd name="connsiteY2" fmla="*/ 9155 h 2595407"/>
              <a:gd name="connsiteX3" fmla="*/ 10470975 w 12086273"/>
              <a:gd name="connsiteY3" fmla="*/ 190864 h 2595407"/>
              <a:gd name="connsiteX4" fmla="*/ 12086273 w 12086273"/>
              <a:gd name="connsiteY4" fmla="*/ 67752 h 2595407"/>
              <a:gd name="connsiteX5" fmla="*/ 12066042 w 12086273"/>
              <a:gd name="connsiteY5" fmla="*/ 718852 h 2595407"/>
              <a:gd name="connsiteX6" fmla="*/ 10442677 w 12086273"/>
              <a:gd name="connsiteY6" fmla="*/ 569844 h 2595407"/>
              <a:gd name="connsiteX7" fmla="*/ 9424946 w 12086273"/>
              <a:gd name="connsiteY7" fmla="*/ 874137 h 2595407"/>
              <a:gd name="connsiteX8" fmla="*/ 8016007 w 12086273"/>
              <a:gd name="connsiteY8" fmla="*/ 577978 h 2595407"/>
              <a:gd name="connsiteX9" fmla="*/ 6585721 w 12086273"/>
              <a:gd name="connsiteY9" fmla="*/ 775131 h 2595407"/>
              <a:gd name="connsiteX10" fmla="*/ 5251499 w 12086273"/>
              <a:gd name="connsiteY10" fmla="*/ 577805 h 2595407"/>
              <a:gd name="connsiteX11" fmla="*/ 3532276 w 12086273"/>
              <a:gd name="connsiteY11" fmla="*/ 939742 h 2595407"/>
              <a:gd name="connsiteX12" fmla="*/ 1793195 w 12086273"/>
              <a:gd name="connsiteY12" fmla="*/ 886516 h 2595407"/>
              <a:gd name="connsiteX13" fmla="*/ 0 w 12086273"/>
              <a:gd name="connsiteY13" fmla="*/ 867019 h 2595407"/>
              <a:gd name="connsiteX14" fmla="*/ 51508 w 12086273"/>
              <a:gd name="connsiteY14" fmla="*/ 2546880 h 2595407"/>
              <a:gd name="connsiteX0" fmla="*/ 51508 w 12086273"/>
              <a:gd name="connsiteY0" fmla="*/ 2528069 h 3038426"/>
              <a:gd name="connsiteX1" fmla="*/ 7615127 w 12086273"/>
              <a:gd name="connsiteY1" fmla="*/ 2576597 h 3038426"/>
              <a:gd name="connsiteX2" fmla="*/ 10694445 w 12086273"/>
              <a:gd name="connsiteY2" fmla="*/ 2815187 h 3038426"/>
              <a:gd name="connsiteX3" fmla="*/ 10470975 w 12086273"/>
              <a:gd name="connsiteY3" fmla="*/ 172053 h 3038426"/>
              <a:gd name="connsiteX4" fmla="*/ 12086273 w 12086273"/>
              <a:gd name="connsiteY4" fmla="*/ 48941 h 3038426"/>
              <a:gd name="connsiteX5" fmla="*/ 12066042 w 12086273"/>
              <a:gd name="connsiteY5" fmla="*/ 700041 h 3038426"/>
              <a:gd name="connsiteX6" fmla="*/ 10442677 w 12086273"/>
              <a:gd name="connsiteY6" fmla="*/ 551033 h 3038426"/>
              <a:gd name="connsiteX7" fmla="*/ 9424946 w 12086273"/>
              <a:gd name="connsiteY7" fmla="*/ 855326 h 3038426"/>
              <a:gd name="connsiteX8" fmla="*/ 8016007 w 12086273"/>
              <a:gd name="connsiteY8" fmla="*/ 559167 h 3038426"/>
              <a:gd name="connsiteX9" fmla="*/ 6585721 w 12086273"/>
              <a:gd name="connsiteY9" fmla="*/ 756320 h 3038426"/>
              <a:gd name="connsiteX10" fmla="*/ 5251499 w 12086273"/>
              <a:gd name="connsiteY10" fmla="*/ 558994 h 3038426"/>
              <a:gd name="connsiteX11" fmla="*/ 3532276 w 12086273"/>
              <a:gd name="connsiteY11" fmla="*/ 920931 h 3038426"/>
              <a:gd name="connsiteX12" fmla="*/ 1793195 w 12086273"/>
              <a:gd name="connsiteY12" fmla="*/ 867705 h 3038426"/>
              <a:gd name="connsiteX13" fmla="*/ 0 w 12086273"/>
              <a:gd name="connsiteY13" fmla="*/ 848208 h 3038426"/>
              <a:gd name="connsiteX14" fmla="*/ 51508 w 12086273"/>
              <a:gd name="connsiteY14" fmla="*/ 2528069 h 3038426"/>
              <a:gd name="connsiteX0" fmla="*/ 51508 w 12086273"/>
              <a:gd name="connsiteY0" fmla="*/ 2485896 h 2996253"/>
              <a:gd name="connsiteX1" fmla="*/ 7615127 w 12086273"/>
              <a:gd name="connsiteY1" fmla="*/ 2534424 h 2996253"/>
              <a:gd name="connsiteX2" fmla="*/ 10694445 w 12086273"/>
              <a:gd name="connsiteY2" fmla="*/ 2773014 h 2996253"/>
              <a:gd name="connsiteX3" fmla="*/ 11727771 w 12086273"/>
              <a:gd name="connsiteY3" fmla="*/ 2655622 h 2996253"/>
              <a:gd name="connsiteX4" fmla="*/ 12086273 w 12086273"/>
              <a:gd name="connsiteY4" fmla="*/ 6768 h 2996253"/>
              <a:gd name="connsiteX5" fmla="*/ 12066042 w 12086273"/>
              <a:gd name="connsiteY5" fmla="*/ 657868 h 2996253"/>
              <a:gd name="connsiteX6" fmla="*/ 10442677 w 12086273"/>
              <a:gd name="connsiteY6" fmla="*/ 508860 h 2996253"/>
              <a:gd name="connsiteX7" fmla="*/ 9424946 w 12086273"/>
              <a:gd name="connsiteY7" fmla="*/ 813153 h 2996253"/>
              <a:gd name="connsiteX8" fmla="*/ 8016007 w 12086273"/>
              <a:gd name="connsiteY8" fmla="*/ 516994 h 2996253"/>
              <a:gd name="connsiteX9" fmla="*/ 6585721 w 12086273"/>
              <a:gd name="connsiteY9" fmla="*/ 714147 h 2996253"/>
              <a:gd name="connsiteX10" fmla="*/ 5251499 w 12086273"/>
              <a:gd name="connsiteY10" fmla="*/ 516821 h 2996253"/>
              <a:gd name="connsiteX11" fmla="*/ 3532276 w 12086273"/>
              <a:gd name="connsiteY11" fmla="*/ 878758 h 2996253"/>
              <a:gd name="connsiteX12" fmla="*/ 1793195 w 12086273"/>
              <a:gd name="connsiteY12" fmla="*/ 825532 h 2996253"/>
              <a:gd name="connsiteX13" fmla="*/ 0 w 12086273"/>
              <a:gd name="connsiteY13" fmla="*/ 806035 h 2996253"/>
              <a:gd name="connsiteX14" fmla="*/ 51508 w 12086273"/>
              <a:gd name="connsiteY14" fmla="*/ 2485896 h 2996253"/>
              <a:gd name="connsiteX0" fmla="*/ 51508 w 12136146"/>
              <a:gd name="connsiteY0" fmla="*/ 1977370 h 2487727"/>
              <a:gd name="connsiteX1" fmla="*/ 7615127 w 12136146"/>
              <a:gd name="connsiteY1" fmla="*/ 2025898 h 2487727"/>
              <a:gd name="connsiteX2" fmla="*/ 10694445 w 12136146"/>
              <a:gd name="connsiteY2" fmla="*/ 2264488 h 2487727"/>
              <a:gd name="connsiteX3" fmla="*/ 11727771 w 12136146"/>
              <a:gd name="connsiteY3" fmla="*/ 2147096 h 2487727"/>
              <a:gd name="connsiteX4" fmla="*/ 12066042 w 12136146"/>
              <a:gd name="connsiteY4" fmla="*/ 149342 h 2487727"/>
              <a:gd name="connsiteX5" fmla="*/ 10442677 w 12136146"/>
              <a:gd name="connsiteY5" fmla="*/ 334 h 2487727"/>
              <a:gd name="connsiteX6" fmla="*/ 9424946 w 12136146"/>
              <a:gd name="connsiteY6" fmla="*/ 304627 h 2487727"/>
              <a:gd name="connsiteX7" fmla="*/ 8016007 w 12136146"/>
              <a:gd name="connsiteY7" fmla="*/ 8468 h 2487727"/>
              <a:gd name="connsiteX8" fmla="*/ 6585721 w 12136146"/>
              <a:gd name="connsiteY8" fmla="*/ 205621 h 2487727"/>
              <a:gd name="connsiteX9" fmla="*/ 5251499 w 12136146"/>
              <a:gd name="connsiteY9" fmla="*/ 8295 h 2487727"/>
              <a:gd name="connsiteX10" fmla="*/ 3532276 w 12136146"/>
              <a:gd name="connsiteY10" fmla="*/ 370232 h 2487727"/>
              <a:gd name="connsiteX11" fmla="*/ 1793195 w 12136146"/>
              <a:gd name="connsiteY11" fmla="*/ 317006 h 2487727"/>
              <a:gd name="connsiteX12" fmla="*/ 0 w 12136146"/>
              <a:gd name="connsiteY12" fmla="*/ 297509 h 2487727"/>
              <a:gd name="connsiteX13" fmla="*/ 51508 w 12136146"/>
              <a:gd name="connsiteY13" fmla="*/ 1977370 h 2487727"/>
              <a:gd name="connsiteX0" fmla="*/ 51508 w 12222740"/>
              <a:gd name="connsiteY0" fmla="*/ 1977370 h 2487727"/>
              <a:gd name="connsiteX1" fmla="*/ 7615127 w 12222740"/>
              <a:gd name="connsiteY1" fmla="*/ 2025898 h 2487727"/>
              <a:gd name="connsiteX2" fmla="*/ 10694445 w 12222740"/>
              <a:gd name="connsiteY2" fmla="*/ 2264488 h 2487727"/>
              <a:gd name="connsiteX3" fmla="*/ 12047120 w 12222740"/>
              <a:gd name="connsiteY3" fmla="*/ 2064013 h 2487727"/>
              <a:gd name="connsiteX4" fmla="*/ 12066042 w 12222740"/>
              <a:gd name="connsiteY4" fmla="*/ 149342 h 2487727"/>
              <a:gd name="connsiteX5" fmla="*/ 10442677 w 12222740"/>
              <a:gd name="connsiteY5" fmla="*/ 334 h 2487727"/>
              <a:gd name="connsiteX6" fmla="*/ 9424946 w 12222740"/>
              <a:gd name="connsiteY6" fmla="*/ 304627 h 2487727"/>
              <a:gd name="connsiteX7" fmla="*/ 8016007 w 12222740"/>
              <a:gd name="connsiteY7" fmla="*/ 8468 h 2487727"/>
              <a:gd name="connsiteX8" fmla="*/ 6585721 w 12222740"/>
              <a:gd name="connsiteY8" fmla="*/ 205621 h 2487727"/>
              <a:gd name="connsiteX9" fmla="*/ 5251499 w 12222740"/>
              <a:gd name="connsiteY9" fmla="*/ 8295 h 2487727"/>
              <a:gd name="connsiteX10" fmla="*/ 3532276 w 12222740"/>
              <a:gd name="connsiteY10" fmla="*/ 370232 h 2487727"/>
              <a:gd name="connsiteX11" fmla="*/ 1793195 w 12222740"/>
              <a:gd name="connsiteY11" fmla="*/ 317006 h 2487727"/>
              <a:gd name="connsiteX12" fmla="*/ 0 w 12222740"/>
              <a:gd name="connsiteY12" fmla="*/ 297509 h 2487727"/>
              <a:gd name="connsiteX13" fmla="*/ 51508 w 12222740"/>
              <a:gd name="connsiteY13" fmla="*/ 1977370 h 2487727"/>
              <a:gd name="connsiteX0" fmla="*/ 51508 w 12222740"/>
              <a:gd name="connsiteY0" fmla="*/ 1977370 h 2196677"/>
              <a:gd name="connsiteX1" fmla="*/ 7615127 w 12222740"/>
              <a:gd name="connsiteY1" fmla="*/ 2025898 h 2196677"/>
              <a:gd name="connsiteX2" fmla="*/ 12047120 w 12222740"/>
              <a:gd name="connsiteY2" fmla="*/ 2064013 h 2196677"/>
              <a:gd name="connsiteX3" fmla="*/ 12066042 w 12222740"/>
              <a:gd name="connsiteY3" fmla="*/ 149342 h 2196677"/>
              <a:gd name="connsiteX4" fmla="*/ 10442677 w 12222740"/>
              <a:gd name="connsiteY4" fmla="*/ 334 h 2196677"/>
              <a:gd name="connsiteX5" fmla="*/ 9424946 w 12222740"/>
              <a:gd name="connsiteY5" fmla="*/ 304627 h 2196677"/>
              <a:gd name="connsiteX6" fmla="*/ 8016007 w 12222740"/>
              <a:gd name="connsiteY6" fmla="*/ 8468 h 2196677"/>
              <a:gd name="connsiteX7" fmla="*/ 6585721 w 12222740"/>
              <a:gd name="connsiteY7" fmla="*/ 205621 h 2196677"/>
              <a:gd name="connsiteX8" fmla="*/ 5251499 w 12222740"/>
              <a:gd name="connsiteY8" fmla="*/ 8295 h 2196677"/>
              <a:gd name="connsiteX9" fmla="*/ 3532276 w 12222740"/>
              <a:gd name="connsiteY9" fmla="*/ 370232 h 2196677"/>
              <a:gd name="connsiteX10" fmla="*/ 1793195 w 12222740"/>
              <a:gd name="connsiteY10" fmla="*/ 317006 h 2196677"/>
              <a:gd name="connsiteX11" fmla="*/ 0 w 12222740"/>
              <a:gd name="connsiteY11" fmla="*/ 297509 h 2196677"/>
              <a:gd name="connsiteX12" fmla="*/ 51508 w 12222740"/>
              <a:gd name="connsiteY12" fmla="*/ 1977370 h 2196677"/>
              <a:gd name="connsiteX0" fmla="*/ 51508 w 12222740"/>
              <a:gd name="connsiteY0" fmla="*/ 1977370 h 2250532"/>
              <a:gd name="connsiteX1" fmla="*/ 12047120 w 12222740"/>
              <a:gd name="connsiteY1" fmla="*/ 2064013 h 2250532"/>
              <a:gd name="connsiteX2" fmla="*/ 12066042 w 12222740"/>
              <a:gd name="connsiteY2" fmla="*/ 149342 h 2250532"/>
              <a:gd name="connsiteX3" fmla="*/ 10442677 w 12222740"/>
              <a:gd name="connsiteY3" fmla="*/ 334 h 2250532"/>
              <a:gd name="connsiteX4" fmla="*/ 9424946 w 12222740"/>
              <a:gd name="connsiteY4" fmla="*/ 304627 h 2250532"/>
              <a:gd name="connsiteX5" fmla="*/ 8016007 w 12222740"/>
              <a:gd name="connsiteY5" fmla="*/ 8468 h 2250532"/>
              <a:gd name="connsiteX6" fmla="*/ 6585721 w 12222740"/>
              <a:gd name="connsiteY6" fmla="*/ 205621 h 2250532"/>
              <a:gd name="connsiteX7" fmla="*/ 5251499 w 12222740"/>
              <a:gd name="connsiteY7" fmla="*/ 8295 h 2250532"/>
              <a:gd name="connsiteX8" fmla="*/ 3532276 w 12222740"/>
              <a:gd name="connsiteY8" fmla="*/ 370232 h 2250532"/>
              <a:gd name="connsiteX9" fmla="*/ 1793195 w 12222740"/>
              <a:gd name="connsiteY9" fmla="*/ 317006 h 2250532"/>
              <a:gd name="connsiteX10" fmla="*/ 0 w 12222740"/>
              <a:gd name="connsiteY10" fmla="*/ 297509 h 2250532"/>
              <a:gd name="connsiteX11" fmla="*/ 51508 w 12222740"/>
              <a:gd name="connsiteY11" fmla="*/ 1977370 h 2250532"/>
              <a:gd name="connsiteX0" fmla="*/ 0 w 12233041"/>
              <a:gd name="connsiteY0" fmla="*/ 2052145 h 2282917"/>
              <a:gd name="connsiteX1" fmla="*/ 12057421 w 12233041"/>
              <a:gd name="connsiteY1" fmla="*/ 2064013 h 2282917"/>
              <a:gd name="connsiteX2" fmla="*/ 12076343 w 12233041"/>
              <a:gd name="connsiteY2" fmla="*/ 149342 h 2282917"/>
              <a:gd name="connsiteX3" fmla="*/ 10452978 w 12233041"/>
              <a:gd name="connsiteY3" fmla="*/ 334 h 2282917"/>
              <a:gd name="connsiteX4" fmla="*/ 9435247 w 12233041"/>
              <a:gd name="connsiteY4" fmla="*/ 304627 h 2282917"/>
              <a:gd name="connsiteX5" fmla="*/ 8026308 w 12233041"/>
              <a:gd name="connsiteY5" fmla="*/ 8468 h 2282917"/>
              <a:gd name="connsiteX6" fmla="*/ 6596022 w 12233041"/>
              <a:gd name="connsiteY6" fmla="*/ 205621 h 2282917"/>
              <a:gd name="connsiteX7" fmla="*/ 5261800 w 12233041"/>
              <a:gd name="connsiteY7" fmla="*/ 8295 h 2282917"/>
              <a:gd name="connsiteX8" fmla="*/ 3542577 w 12233041"/>
              <a:gd name="connsiteY8" fmla="*/ 370232 h 2282917"/>
              <a:gd name="connsiteX9" fmla="*/ 1803496 w 12233041"/>
              <a:gd name="connsiteY9" fmla="*/ 317006 h 2282917"/>
              <a:gd name="connsiteX10" fmla="*/ 10301 w 12233041"/>
              <a:gd name="connsiteY10" fmla="*/ 297509 h 2282917"/>
              <a:gd name="connsiteX11" fmla="*/ 0 w 12233041"/>
              <a:gd name="connsiteY11" fmla="*/ 2052145 h 2282917"/>
              <a:gd name="connsiteX0" fmla="*/ 31822 w 12264863"/>
              <a:gd name="connsiteY0" fmla="*/ 2052145 h 2282917"/>
              <a:gd name="connsiteX1" fmla="*/ 12089243 w 12264863"/>
              <a:gd name="connsiteY1" fmla="*/ 2064013 h 2282917"/>
              <a:gd name="connsiteX2" fmla="*/ 12108165 w 12264863"/>
              <a:gd name="connsiteY2" fmla="*/ 149342 h 2282917"/>
              <a:gd name="connsiteX3" fmla="*/ 10484800 w 12264863"/>
              <a:gd name="connsiteY3" fmla="*/ 334 h 2282917"/>
              <a:gd name="connsiteX4" fmla="*/ 9467069 w 12264863"/>
              <a:gd name="connsiteY4" fmla="*/ 304627 h 2282917"/>
              <a:gd name="connsiteX5" fmla="*/ 8058130 w 12264863"/>
              <a:gd name="connsiteY5" fmla="*/ 8468 h 2282917"/>
              <a:gd name="connsiteX6" fmla="*/ 6627844 w 12264863"/>
              <a:gd name="connsiteY6" fmla="*/ 205621 h 2282917"/>
              <a:gd name="connsiteX7" fmla="*/ 5293622 w 12264863"/>
              <a:gd name="connsiteY7" fmla="*/ 8295 h 2282917"/>
              <a:gd name="connsiteX8" fmla="*/ 3574399 w 12264863"/>
              <a:gd name="connsiteY8" fmla="*/ 370232 h 2282917"/>
              <a:gd name="connsiteX9" fmla="*/ 1835318 w 12264863"/>
              <a:gd name="connsiteY9" fmla="*/ 317006 h 2282917"/>
              <a:gd name="connsiteX10" fmla="*/ 42123 w 12264863"/>
              <a:gd name="connsiteY10" fmla="*/ 297509 h 2282917"/>
              <a:gd name="connsiteX11" fmla="*/ 31822 w 12264863"/>
              <a:gd name="connsiteY11" fmla="*/ 2052145 h 2282917"/>
              <a:gd name="connsiteX0" fmla="*/ 69298 w 12302339"/>
              <a:gd name="connsiteY0" fmla="*/ 2052145 h 2282917"/>
              <a:gd name="connsiteX1" fmla="*/ 12126719 w 12302339"/>
              <a:gd name="connsiteY1" fmla="*/ 2064013 h 2282917"/>
              <a:gd name="connsiteX2" fmla="*/ 12145641 w 12302339"/>
              <a:gd name="connsiteY2" fmla="*/ 149342 h 2282917"/>
              <a:gd name="connsiteX3" fmla="*/ 10522276 w 12302339"/>
              <a:gd name="connsiteY3" fmla="*/ 334 h 2282917"/>
              <a:gd name="connsiteX4" fmla="*/ 9504545 w 12302339"/>
              <a:gd name="connsiteY4" fmla="*/ 304627 h 2282917"/>
              <a:gd name="connsiteX5" fmla="*/ 8095606 w 12302339"/>
              <a:gd name="connsiteY5" fmla="*/ 8468 h 2282917"/>
              <a:gd name="connsiteX6" fmla="*/ 6665320 w 12302339"/>
              <a:gd name="connsiteY6" fmla="*/ 205621 h 2282917"/>
              <a:gd name="connsiteX7" fmla="*/ 5331098 w 12302339"/>
              <a:gd name="connsiteY7" fmla="*/ 8295 h 2282917"/>
              <a:gd name="connsiteX8" fmla="*/ 3611875 w 12302339"/>
              <a:gd name="connsiteY8" fmla="*/ 370232 h 2282917"/>
              <a:gd name="connsiteX9" fmla="*/ 1872794 w 12302339"/>
              <a:gd name="connsiteY9" fmla="*/ 317006 h 2282917"/>
              <a:gd name="connsiteX10" fmla="*/ 79599 w 12302339"/>
              <a:gd name="connsiteY10" fmla="*/ 297509 h 2282917"/>
              <a:gd name="connsiteX11" fmla="*/ 69298 w 12302339"/>
              <a:gd name="connsiteY11" fmla="*/ 2052145 h 2282917"/>
              <a:gd name="connsiteX0" fmla="*/ 82108 w 12315149"/>
              <a:gd name="connsiteY0" fmla="*/ 2052145 h 2282917"/>
              <a:gd name="connsiteX1" fmla="*/ 12139529 w 12315149"/>
              <a:gd name="connsiteY1" fmla="*/ 2064013 h 2282917"/>
              <a:gd name="connsiteX2" fmla="*/ 12158451 w 12315149"/>
              <a:gd name="connsiteY2" fmla="*/ 149342 h 2282917"/>
              <a:gd name="connsiteX3" fmla="*/ 10535086 w 12315149"/>
              <a:gd name="connsiteY3" fmla="*/ 334 h 2282917"/>
              <a:gd name="connsiteX4" fmla="*/ 9517355 w 12315149"/>
              <a:gd name="connsiteY4" fmla="*/ 304627 h 2282917"/>
              <a:gd name="connsiteX5" fmla="*/ 8108416 w 12315149"/>
              <a:gd name="connsiteY5" fmla="*/ 8468 h 2282917"/>
              <a:gd name="connsiteX6" fmla="*/ 6678130 w 12315149"/>
              <a:gd name="connsiteY6" fmla="*/ 205621 h 2282917"/>
              <a:gd name="connsiteX7" fmla="*/ 5343908 w 12315149"/>
              <a:gd name="connsiteY7" fmla="*/ 8295 h 2282917"/>
              <a:gd name="connsiteX8" fmla="*/ 3624685 w 12315149"/>
              <a:gd name="connsiteY8" fmla="*/ 370232 h 2282917"/>
              <a:gd name="connsiteX9" fmla="*/ 1885604 w 12315149"/>
              <a:gd name="connsiteY9" fmla="*/ 317006 h 2282917"/>
              <a:gd name="connsiteX10" fmla="*/ 70550 w 12315149"/>
              <a:gd name="connsiteY10" fmla="*/ 200544 h 2282917"/>
              <a:gd name="connsiteX11" fmla="*/ 82108 w 12315149"/>
              <a:gd name="connsiteY11" fmla="*/ 2052145 h 2282917"/>
              <a:gd name="connsiteX0" fmla="*/ 82108 w 12315149"/>
              <a:gd name="connsiteY0" fmla="*/ 2052145 h 2282917"/>
              <a:gd name="connsiteX1" fmla="*/ 12139529 w 12315149"/>
              <a:gd name="connsiteY1" fmla="*/ 2064013 h 2282917"/>
              <a:gd name="connsiteX2" fmla="*/ 12158451 w 12315149"/>
              <a:gd name="connsiteY2" fmla="*/ 149342 h 2282917"/>
              <a:gd name="connsiteX3" fmla="*/ 10535086 w 12315149"/>
              <a:gd name="connsiteY3" fmla="*/ 334 h 2282917"/>
              <a:gd name="connsiteX4" fmla="*/ 9517355 w 12315149"/>
              <a:gd name="connsiteY4" fmla="*/ 304627 h 2282917"/>
              <a:gd name="connsiteX5" fmla="*/ 8108416 w 12315149"/>
              <a:gd name="connsiteY5" fmla="*/ 8468 h 2282917"/>
              <a:gd name="connsiteX6" fmla="*/ 6678130 w 12315149"/>
              <a:gd name="connsiteY6" fmla="*/ 205621 h 2282917"/>
              <a:gd name="connsiteX7" fmla="*/ 5343908 w 12315149"/>
              <a:gd name="connsiteY7" fmla="*/ 8295 h 2282917"/>
              <a:gd name="connsiteX8" fmla="*/ 3624685 w 12315149"/>
              <a:gd name="connsiteY8" fmla="*/ 370232 h 2282917"/>
              <a:gd name="connsiteX9" fmla="*/ 1885604 w 12315149"/>
              <a:gd name="connsiteY9" fmla="*/ 317006 h 2282917"/>
              <a:gd name="connsiteX10" fmla="*/ 70550 w 12315149"/>
              <a:gd name="connsiteY10" fmla="*/ 200544 h 2282917"/>
              <a:gd name="connsiteX11" fmla="*/ 82108 w 12315149"/>
              <a:gd name="connsiteY11" fmla="*/ 2052145 h 2282917"/>
              <a:gd name="connsiteX0" fmla="*/ 96427 w 12329468"/>
              <a:gd name="connsiteY0" fmla="*/ 2052145 h 2282917"/>
              <a:gd name="connsiteX1" fmla="*/ 12153848 w 12329468"/>
              <a:gd name="connsiteY1" fmla="*/ 2064013 h 2282917"/>
              <a:gd name="connsiteX2" fmla="*/ 12172770 w 12329468"/>
              <a:gd name="connsiteY2" fmla="*/ 149342 h 2282917"/>
              <a:gd name="connsiteX3" fmla="*/ 10549405 w 12329468"/>
              <a:gd name="connsiteY3" fmla="*/ 334 h 2282917"/>
              <a:gd name="connsiteX4" fmla="*/ 9531674 w 12329468"/>
              <a:gd name="connsiteY4" fmla="*/ 304627 h 2282917"/>
              <a:gd name="connsiteX5" fmla="*/ 8122735 w 12329468"/>
              <a:gd name="connsiteY5" fmla="*/ 8468 h 2282917"/>
              <a:gd name="connsiteX6" fmla="*/ 6692449 w 12329468"/>
              <a:gd name="connsiteY6" fmla="*/ 205621 h 2282917"/>
              <a:gd name="connsiteX7" fmla="*/ 5358227 w 12329468"/>
              <a:gd name="connsiteY7" fmla="*/ 8295 h 2282917"/>
              <a:gd name="connsiteX8" fmla="*/ 3639004 w 12329468"/>
              <a:gd name="connsiteY8" fmla="*/ 370232 h 2282917"/>
              <a:gd name="connsiteX9" fmla="*/ 1899923 w 12329468"/>
              <a:gd name="connsiteY9" fmla="*/ 317006 h 2282917"/>
              <a:gd name="connsiteX10" fmla="*/ 63010 w 12329468"/>
              <a:gd name="connsiteY10" fmla="*/ 103580 h 2282917"/>
              <a:gd name="connsiteX11" fmla="*/ 96427 w 12329468"/>
              <a:gd name="connsiteY11" fmla="*/ 2052145 h 2282917"/>
              <a:gd name="connsiteX0" fmla="*/ 96427 w 12329468"/>
              <a:gd name="connsiteY0" fmla="*/ 2056133 h 2286905"/>
              <a:gd name="connsiteX1" fmla="*/ 12153848 w 12329468"/>
              <a:gd name="connsiteY1" fmla="*/ 2068001 h 2286905"/>
              <a:gd name="connsiteX2" fmla="*/ 12172770 w 12329468"/>
              <a:gd name="connsiteY2" fmla="*/ 153330 h 2286905"/>
              <a:gd name="connsiteX3" fmla="*/ 10549405 w 12329468"/>
              <a:gd name="connsiteY3" fmla="*/ 4322 h 2286905"/>
              <a:gd name="connsiteX4" fmla="*/ 9531674 w 12329468"/>
              <a:gd name="connsiteY4" fmla="*/ 308615 h 2286905"/>
              <a:gd name="connsiteX5" fmla="*/ 8122735 w 12329468"/>
              <a:gd name="connsiteY5" fmla="*/ 12456 h 2286905"/>
              <a:gd name="connsiteX6" fmla="*/ 6692449 w 12329468"/>
              <a:gd name="connsiteY6" fmla="*/ 209609 h 2286905"/>
              <a:gd name="connsiteX7" fmla="*/ 5358227 w 12329468"/>
              <a:gd name="connsiteY7" fmla="*/ 12283 h 2286905"/>
              <a:gd name="connsiteX8" fmla="*/ 3639004 w 12329468"/>
              <a:gd name="connsiteY8" fmla="*/ 374220 h 2286905"/>
              <a:gd name="connsiteX9" fmla="*/ 1834344 w 12329468"/>
              <a:gd name="connsiteY9" fmla="*/ 21285 h 2286905"/>
              <a:gd name="connsiteX10" fmla="*/ 63010 w 12329468"/>
              <a:gd name="connsiteY10" fmla="*/ 107568 h 2286905"/>
              <a:gd name="connsiteX11" fmla="*/ 96427 w 12329468"/>
              <a:gd name="connsiteY11" fmla="*/ 2056133 h 2286905"/>
              <a:gd name="connsiteX0" fmla="*/ 96427 w 12329468"/>
              <a:gd name="connsiteY0" fmla="*/ 2056133 h 2286905"/>
              <a:gd name="connsiteX1" fmla="*/ 12153848 w 12329468"/>
              <a:gd name="connsiteY1" fmla="*/ 2068001 h 2286905"/>
              <a:gd name="connsiteX2" fmla="*/ 12172770 w 12329468"/>
              <a:gd name="connsiteY2" fmla="*/ 153330 h 2286905"/>
              <a:gd name="connsiteX3" fmla="*/ 10549405 w 12329468"/>
              <a:gd name="connsiteY3" fmla="*/ 4322 h 2286905"/>
              <a:gd name="connsiteX4" fmla="*/ 9531674 w 12329468"/>
              <a:gd name="connsiteY4" fmla="*/ 308615 h 2286905"/>
              <a:gd name="connsiteX5" fmla="*/ 8122735 w 12329468"/>
              <a:gd name="connsiteY5" fmla="*/ 12456 h 2286905"/>
              <a:gd name="connsiteX6" fmla="*/ 6692449 w 12329468"/>
              <a:gd name="connsiteY6" fmla="*/ 209609 h 2286905"/>
              <a:gd name="connsiteX7" fmla="*/ 5358227 w 12329468"/>
              <a:gd name="connsiteY7" fmla="*/ 12283 h 2286905"/>
              <a:gd name="connsiteX8" fmla="*/ 3639004 w 12329468"/>
              <a:gd name="connsiteY8" fmla="*/ 374220 h 2286905"/>
              <a:gd name="connsiteX9" fmla="*/ 1834344 w 12329468"/>
              <a:gd name="connsiteY9" fmla="*/ 21285 h 2286905"/>
              <a:gd name="connsiteX10" fmla="*/ 63010 w 12329468"/>
              <a:gd name="connsiteY10" fmla="*/ 107568 h 2286905"/>
              <a:gd name="connsiteX11" fmla="*/ 96427 w 12329468"/>
              <a:gd name="connsiteY11" fmla="*/ 2056133 h 2286905"/>
              <a:gd name="connsiteX0" fmla="*/ 96427 w 12329468"/>
              <a:gd name="connsiteY0" fmla="*/ 2056133 h 2286905"/>
              <a:gd name="connsiteX1" fmla="*/ 12153848 w 12329468"/>
              <a:gd name="connsiteY1" fmla="*/ 2068001 h 2286905"/>
              <a:gd name="connsiteX2" fmla="*/ 12172770 w 12329468"/>
              <a:gd name="connsiteY2" fmla="*/ 153330 h 2286905"/>
              <a:gd name="connsiteX3" fmla="*/ 10549405 w 12329468"/>
              <a:gd name="connsiteY3" fmla="*/ 4322 h 2286905"/>
              <a:gd name="connsiteX4" fmla="*/ 9531674 w 12329468"/>
              <a:gd name="connsiteY4" fmla="*/ 308615 h 2286905"/>
              <a:gd name="connsiteX5" fmla="*/ 8122735 w 12329468"/>
              <a:gd name="connsiteY5" fmla="*/ 12456 h 2286905"/>
              <a:gd name="connsiteX6" fmla="*/ 6692449 w 12329468"/>
              <a:gd name="connsiteY6" fmla="*/ 209609 h 2286905"/>
              <a:gd name="connsiteX7" fmla="*/ 5358227 w 12329468"/>
              <a:gd name="connsiteY7" fmla="*/ 12283 h 2286905"/>
              <a:gd name="connsiteX8" fmla="*/ 3639004 w 12329468"/>
              <a:gd name="connsiteY8" fmla="*/ 374220 h 2286905"/>
              <a:gd name="connsiteX9" fmla="*/ 1834344 w 12329468"/>
              <a:gd name="connsiteY9" fmla="*/ 21285 h 2286905"/>
              <a:gd name="connsiteX10" fmla="*/ 63010 w 12329468"/>
              <a:gd name="connsiteY10" fmla="*/ 107568 h 2286905"/>
              <a:gd name="connsiteX11" fmla="*/ 96427 w 12329468"/>
              <a:gd name="connsiteY11" fmla="*/ 2056133 h 2286905"/>
              <a:gd name="connsiteX0" fmla="*/ 96427 w 12329468"/>
              <a:gd name="connsiteY0" fmla="*/ 2052145 h 2282917"/>
              <a:gd name="connsiteX1" fmla="*/ 12153848 w 12329468"/>
              <a:gd name="connsiteY1" fmla="*/ 2064013 h 2282917"/>
              <a:gd name="connsiteX2" fmla="*/ 12172770 w 12329468"/>
              <a:gd name="connsiteY2" fmla="*/ 149342 h 2282917"/>
              <a:gd name="connsiteX3" fmla="*/ 10549405 w 12329468"/>
              <a:gd name="connsiteY3" fmla="*/ 334 h 2282917"/>
              <a:gd name="connsiteX4" fmla="*/ 9531674 w 12329468"/>
              <a:gd name="connsiteY4" fmla="*/ 304627 h 2282917"/>
              <a:gd name="connsiteX5" fmla="*/ 8122735 w 12329468"/>
              <a:gd name="connsiteY5" fmla="*/ 8468 h 2282917"/>
              <a:gd name="connsiteX6" fmla="*/ 6692449 w 12329468"/>
              <a:gd name="connsiteY6" fmla="*/ 205621 h 2282917"/>
              <a:gd name="connsiteX7" fmla="*/ 5358227 w 12329468"/>
              <a:gd name="connsiteY7" fmla="*/ 8295 h 2282917"/>
              <a:gd name="connsiteX8" fmla="*/ 3639004 w 12329468"/>
              <a:gd name="connsiteY8" fmla="*/ 370232 h 2282917"/>
              <a:gd name="connsiteX9" fmla="*/ 1834344 w 12329468"/>
              <a:gd name="connsiteY9" fmla="*/ 17297 h 2282917"/>
              <a:gd name="connsiteX10" fmla="*/ 63010 w 12329468"/>
              <a:gd name="connsiteY10" fmla="*/ 103580 h 2282917"/>
              <a:gd name="connsiteX11" fmla="*/ 96427 w 12329468"/>
              <a:gd name="connsiteY11" fmla="*/ 2052145 h 2282917"/>
              <a:gd name="connsiteX0" fmla="*/ 96427 w 12329468"/>
              <a:gd name="connsiteY0" fmla="*/ 2052145 h 2282917"/>
              <a:gd name="connsiteX1" fmla="*/ 12153848 w 12329468"/>
              <a:gd name="connsiteY1" fmla="*/ 2064013 h 2282917"/>
              <a:gd name="connsiteX2" fmla="*/ 12172770 w 12329468"/>
              <a:gd name="connsiteY2" fmla="*/ 149342 h 2282917"/>
              <a:gd name="connsiteX3" fmla="*/ 10549405 w 12329468"/>
              <a:gd name="connsiteY3" fmla="*/ 334 h 2282917"/>
              <a:gd name="connsiteX4" fmla="*/ 9531674 w 12329468"/>
              <a:gd name="connsiteY4" fmla="*/ 304627 h 2282917"/>
              <a:gd name="connsiteX5" fmla="*/ 8122735 w 12329468"/>
              <a:gd name="connsiteY5" fmla="*/ 8468 h 2282917"/>
              <a:gd name="connsiteX6" fmla="*/ 6692449 w 12329468"/>
              <a:gd name="connsiteY6" fmla="*/ 205621 h 2282917"/>
              <a:gd name="connsiteX7" fmla="*/ 5358227 w 12329468"/>
              <a:gd name="connsiteY7" fmla="*/ 8295 h 2282917"/>
              <a:gd name="connsiteX8" fmla="*/ 3639004 w 12329468"/>
              <a:gd name="connsiteY8" fmla="*/ 370232 h 2282917"/>
              <a:gd name="connsiteX9" fmla="*/ 1834344 w 12329468"/>
              <a:gd name="connsiteY9" fmla="*/ 17297 h 2282917"/>
              <a:gd name="connsiteX10" fmla="*/ 63010 w 12329468"/>
              <a:gd name="connsiteY10" fmla="*/ 103580 h 2282917"/>
              <a:gd name="connsiteX11" fmla="*/ 96427 w 12329468"/>
              <a:gd name="connsiteY11" fmla="*/ 2052145 h 2282917"/>
              <a:gd name="connsiteX0" fmla="*/ 96427 w 12329468"/>
              <a:gd name="connsiteY0" fmla="*/ 2052145 h 2282917"/>
              <a:gd name="connsiteX1" fmla="*/ 12153848 w 12329468"/>
              <a:gd name="connsiteY1" fmla="*/ 2064013 h 2282917"/>
              <a:gd name="connsiteX2" fmla="*/ 12172770 w 12329468"/>
              <a:gd name="connsiteY2" fmla="*/ 149342 h 2282917"/>
              <a:gd name="connsiteX3" fmla="*/ 10549405 w 12329468"/>
              <a:gd name="connsiteY3" fmla="*/ 334 h 2282917"/>
              <a:gd name="connsiteX4" fmla="*/ 9531674 w 12329468"/>
              <a:gd name="connsiteY4" fmla="*/ 304627 h 2282917"/>
              <a:gd name="connsiteX5" fmla="*/ 8122735 w 12329468"/>
              <a:gd name="connsiteY5" fmla="*/ 8468 h 2282917"/>
              <a:gd name="connsiteX6" fmla="*/ 6692449 w 12329468"/>
              <a:gd name="connsiteY6" fmla="*/ 205621 h 2282917"/>
              <a:gd name="connsiteX7" fmla="*/ 5358227 w 12329468"/>
              <a:gd name="connsiteY7" fmla="*/ 8295 h 2282917"/>
              <a:gd name="connsiteX8" fmla="*/ 2873922 w 12329468"/>
              <a:gd name="connsiteY8" fmla="*/ 334973 h 2282917"/>
              <a:gd name="connsiteX9" fmla="*/ 1834344 w 12329468"/>
              <a:gd name="connsiteY9" fmla="*/ 17297 h 2282917"/>
              <a:gd name="connsiteX10" fmla="*/ 63010 w 12329468"/>
              <a:gd name="connsiteY10" fmla="*/ 103580 h 2282917"/>
              <a:gd name="connsiteX11" fmla="*/ 96427 w 12329468"/>
              <a:gd name="connsiteY11" fmla="*/ 2052145 h 2282917"/>
              <a:gd name="connsiteX0" fmla="*/ 96427 w 12329468"/>
              <a:gd name="connsiteY0" fmla="*/ 2052145 h 2282917"/>
              <a:gd name="connsiteX1" fmla="*/ 12153848 w 12329468"/>
              <a:gd name="connsiteY1" fmla="*/ 2064013 h 2282917"/>
              <a:gd name="connsiteX2" fmla="*/ 12172770 w 12329468"/>
              <a:gd name="connsiteY2" fmla="*/ 149342 h 2282917"/>
              <a:gd name="connsiteX3" fmla="*/ 10549405 w 12329468"/>
              <a:gd name="connsiteY3" fmla="*/ 334 h 2282917"/>
              <a:gd name="connsiteX4" fmla="*/ 9531674 w 12329468"/>
              <a:gd name="connsiteY4" fmla="*/ 304627 h 2282917"/>
              <a:gd name="connsiteX5" fmla="*/ 8122735 w 12329468"/>
              <a:gd name="connsiteY5" fmla="*/ 8468 h 2282917"/>
              <a:gd name="connsiteX6" fmla="*/ 6692449 w 12329468"/>
              <a:gd name="connsiteY6" fmla="*/ 205621 h 2282917"/>
              <a:gd name="connsiteX7" fmla="*/ 5358227 w 12329468"/>
              <a:gd name="connsiteY7" fmla="*/ 8295 h 2282917"/>
              <a:gd name="connsiteX8" fmla="*/ 2873922 w 12329468"/>
              <a:gd name="connsiteY8" fmla="*/ 334973 h 2282917"/>
              <a:gd name="connsiteX9" fmla="*/ 1834344 w 12329468"/>
              <a:gd name="connsiteY9" fmla="*/ 17297 h 2282917"/>
              <a:gd name="connsiteX10" fmla="*/ 63010 w 12329468"/>
              <a:gd name="connsiteY10" fmla="*/ 103580 h 2282917"/>
              <a:gd name="connsiteX11" fmla="*/ 96427 w 12329468"/>
              <a:gd name="connsiteY11" fmla="*/ 2052145 h 2282917"/>
              <a:gd name="connsiteX0" fmla="*/ 96427 w 12329468"/>
              <a:gd name="connsiteY0" fmla="*/ 2052145 h 2282917"/>
              <a:gd name="connsiteX1" fmla="*/ 12153848 w 12329468"/>
              <a:gd name="connsiteY1" fmla="*/ 2064013 h 2282917"/>
              <a:gd name="connsiteX2" fmla="*/ 12172770 w 12329468"/>
              <a:gd name="connsiteY2" fmla="*/ 149342 h 2282917"/>
              <a:gd name="connsiteX3" fmla="*/ 10549405 w 12329468"/>
              <a:gd name="connsiteY3" fmla="*/ 334 h 2282917"/>
              <a:gd name="connsiteX4" fmla="*/ 9531674 w 12329468"/>
              <a:gd name="connsiteY4" fmla="*/ 304627 h 2282917"/>
              <a:gd name="connsiteX5" fmla="*/ 8122735 w 12329468"/>
              <a:gd name="connsiteY5" fmla="*/ 8468 h 2282917"/>
              <a:gd name="connsiteX6" fmla="*/ 6692449 w 12329468"/>
              <a:gd name="connsiteY6" fmla="*/ 205621 h 2282917"/>
              <a:gd name="connsiteX7" fmla="*/ 5358227 w 12329468"/>
              <a:gd name="connsiteY7" fmla="*/ 8295 h 2282917"/>
              <a:gd name="connsiteX8" fmla="*/ 2873922 w 12329468"/>
              <a:gd name="connsiteY8" fmla="*/ 334973 h 2282917"/>
              <a:gd name="connsiteX9" fmla="*/ 1834344 w 12329468"/>
              <a:gd name="connsiteY9" fmla="*/ 17297 h 2282917"/>
              <a:gd name="connsiteX10" fmla="*/ 63010 w 12329468"/>
              <a:gd name="connsiteY10" fmla="*/ 103580 h 2282917"/>
              <a:gd name="connsiteX11" fmla="*/ 96427 w 12329468"/>
              <a:gd name="connsiteY11" fmla="*/ 2052145 h 2282917"/>
              <a:gd name="connsiteX0" fmla="*/ 96427 w 12329468"/>
              <a:gd name="connsiteY0" fmla="*/ 2052145 h 2282917"/>
              <a:gd name="connsiteX1" fmla="*/ 12153848 w 12329468"/>
              <a:gd name="connsiteY1" fmla="*/ 2064013 h 2282917"/>
              <a:gd name="connsiteX2" fmla="*/ 12172770 w 12329468"/>
              <a:gd name="connsiteY2" fmla="*/ 149342 h 2282917"/>
              <a:gd name="connsiteX3" fmla="*/ 10549405 w 12329468"/>
              <a:gd name="connsiteY3" fmla="*/ 334 h 2282917"/>
              <a:gd name="connsiteX4" fmla="*/ 9531674 w 12329468"/>
              <a:gd name="connsiteY4" fmla="*/ 304627 h 2282917"/>
              <a:gd name="connsiteX5" fmla="*/ 8122735 w 12329468"/>
              <a:gd name="connsiteY5" fmla="*/ 8468 h 2282917"/>
              <a:gd name="connsiteX6" fmla="*/ 6692449 w 12329468"/>
              <a:gd name="connsiteY6" fmla="*/ 205621 h 2282917"/>
              <a:gd name="connsiteX7" fmla="*/ 5358227 w 12329468"/>
              <a:gd name="connsiteY7" fmla="*/ 8295 h 2282917"/>
              <a:gd name="connsiteX8" fmla="*/ 2895783 w 12329468"/>
              <a:gd name="connsiteY8" fmla="*/ 352604 h 2282917"/>
              <a:gd name="connsiteX9" fmla="*/ 1834344 w 12329468"/>
              <a:gd name="connsiteY9" fmla="*/ 17297 h 2282917"/>
              <a:gd name="connsiteX10" fmla="*/ 63010 w 12329468"/>
              <a:gd name="connsiteY10" fmla="*/ 103580 h 2282917"/>
              <a:gd name="connsiteX11" fmla="*/ 96427 w 12329468"/>
              <a:gd name="connsiteY11" fmla="*/ 2052145 h 2282917"/>
              <a:gd name="connsiteX0" fmla="*/ 96427 w 12329468"/>
              <a:gd name="connsiteY0" fmla="*/ 2058208 h 2288980"/>
              <a:gd name="connsiteX1" fmla="*/ 12153848 w 12329468"/>
              <a:gd name="connsiteY1" fmla="*/ 2070076 h 2288980"/>
              <a:gd name="connsiteX2" fmla="*/ 12172770 w 12329468"/>
              <a:gd name="connsiteY2" fmla="*/ 155405 h 2288980"/>
              <a:gd name="connsiteX3" fmla="*/ 10549405 w 12329468"/>
              <a:gd name="connsiteY3" fmla="*/ 6397 h 2288980"/>
              <a:gd name="connsiteX4" fmla="*/ 9531674 w 12329468"/>
              <a:gd name="connsiteY4" fmla="*/ 310690 h 2288980"/>
              <a:gd name="connsiteX5" fmla="*/ 8122735 w 12329468"/>
              <a:gd name="connsiteY5" fmla="*/ 14531 h 2288980"/>
              <a:gd name="connsiteX6" fmla="*/ 6692449 w 12329468"/>
              <a:gd name="connsiteY6" fmla="*/ 211684 h 2288980"/>
              <a:gd name="connsiteX7" fmla="*/ 5358227 w 12329468"/>
              <a:gd name="connsiteY7" fmla="*/ 14358 h 2288980"/>
              <a:gd name="connsiteX8" fmla="*/ 2895783 w 12329468"/>
              <a:gd name="connsiteY8" fmla="*/ 358667 h 2288980"/>
              <a:gd name="connsiteX9" fmla="*/ 1834344 w 12329468"/>
              <a:gd name="connsiteY9" fmla="*/ 23360 h 2288980"/>
              <a:gd name="connsiteX10" fmla="*/ 63010 w 12329468"/>
              <a:gd name="connsiteY10" fmla="*/ 109643 h 2288980"/>
              <a:gd name="connsiteX11" fmla="*/ 96427 w 12329468"/>
              <a:gd name="connsiteY11" fmla="*/ 2058208 h 2288980"/>
              <a:gd name="connsiteX0" fmla="*/ 96427 w 12329468"/>
              <a:gd name="connsiteY0" fmla="*/ 2058208 h 2288980"/>
              <a:gd name="connsiteX1" fmla="*/ 12153848 w 12329468"/>
              <a:gd name="connsiteY1" fmla="*/ 2070076 h 2288980"/>
              <a:gd name="connsiteX2" fmla="*/ 12172770 w 12329468"/>
              <a:gd name="connsiteY2" fmla="*/ 155405 h 2288980"/>
              <a:gd name="connsiteX3" fmla="*/ 10549405 w 12329468"/>
              <a:gd name="connsiteY3" fmla="*/ 6397 h 2288980"/>
              <a:gd name="connsiteX4" fmla="*/ 9531674 w 12329468"/>
              <a:gd name="connsiteY4" fmla="*/ 310690 h 2288980"/>
              <a:gd name="connsiteX5" fmla="*/ 8439698 w 12329468"/>
              <a:gd name="connsiteY5" fmla="*/ 420019 h 2288980"/>
              <a:gd name="connsiteX6" fmla="*/ 6692449 w 12329468"/>
              <a:gd name="connsiteY6" fmla="*/ 211684 h 2288980"/>
              <a:gd name="connsiteX7" fmla="*/ 5358227 w 12329468"/>
              <a:gd name="connsiteY7" fmla="*/ 14358 h 2288980"/>
              <a:gd name="connsiteX8" fmla="*/ 2895783 w 12329468"/>
              <a:gd name="connsiteY8" fmla="*/ 358667 h 2288980"/>
              <a:gd name="connsiteX9" fmla="*/ 1834344 w 12329468"/>
              <a:gd name="connsiteY9" fmla="*/ 23360 h 2288980"/>
              <a:gd name="connsiteX10" fmla="*/ 63010 w 12329468"/>
              <a:gd name="connsiteY10" fmla="*/ 109643 h 2288980"/>
              <a:gd name="connsiteX11" fmla="*/ 96427 w 12329468"/>
              <a:gd name="connsiteY11" fmla="*/ 2058208 h 2288980"/>
              <a:gd name="connsiteX0" fmla="*/ 96427 w 12329468"/>
              <a:gd name="connsiteY0" fmla="*/ 2058208 h 2288980"/>
              <a:gd name="connsiteX1" fmla="*/ 12153848 w 12329468"/>
              <a:gd name="connsiteY1" fmla="*/ 2070076 h 2288980"/>
              <a:gd name="connsiteX2" fmla="*/ 12172770 w 12329468"/>
              <a:gd name="connsiteY2" fmla="*/ 155405 h 2288980"/>
              <a:gd name="connsiteX3" fmla="*/ 10549405 w 12329468"/>
              <a:gd name="connsiteY3" fmla="*/ 6397 h 2288980"/>
              <a:gd name="connsiteX4" fmla="*/ 9356798 w 12329468"/>
              <a:gd name="connsiteY4" fmla="*/ 222541 h 2288980"/>
              <a:gd name="connsiteX5" fmla="*/ 8439698 w 12329468"/>
              <a:gd name="connsiteY5" fmla="*/ 420019 h 2288980"/>
              <a:gd name="connsiteX6" fmla="*/ 6692449 w 12329468"/>
              <a:gd name="connsiteY6" fmla="*/ 211684 h 2288980"/>
              <a:gd name="connsiteX7" fmla="*/ 5358227 w 12329468"/>
              <a:gd name="connsiteY7" fmla="*/ 14358 h 2288980"/>
              <a:gd name="connsiteX8" fmla="*/ 2895783 w 12329468"/>
              <a:gd name="connsiteY8" fmla="*/ 358667 h 2288980"/>
              <a:gd name="connsiteX9" fmla="*/ 1834344 w 12329468"/>
              <a:gd name="connsiteY9" fmla="*/ 23360 h 2288980"/>
              <a:gd name="connsiteX10" fmla="*/ 63010 w 12329468"/>
              <a:gd name="connsiteY10" fmla="*/ 109643 h 2288980"/>
              <a:gd name="connsiteX11" fmla="*/ 96427 w 12329468"/>
              <a:gd name="connsiteY11" fmla="*/ 2058208 h 2288980"/>
              <a:gd name="connsiteX0" fmla="*/ 96427 w 12329468"/>
              <a:gd name="connsiteY0" fmla="*/ 2058208 h 2288980"/>
              <a:gd name="connsiteX1" fmla="*/ 12153848 w 12329468"/>
              <a:gd name="connsiteY1" fmla="*/ 2070076 h 2288980"/>
              <a:gd name="connsiteX2" fmla="*/ 12172770 w 12329468"/>
              <a:gd name="connsiteY2" fmla="*/ 155405 h 2288980"/>
              <a:gd name="connsiteX3" fmla="*/ 10614983 w 12329468"/>
              <a:gd name="connsiteY3" fmla="*/ 314921 h 2288980"/>
              <a:gd name="connsiteX4" fmla="*/ 9356798 w 12329468"/>
              <a:gd name="connsiteY4" fmla="*/ 222541 h 2288980"/>
              <a:gd name="connsiteX5" fmla="*/ 8439698 w 12329468"/>
              <a:gd name="connsiteY5" fmla="*/ 420019 h 2288980"/>
              <a:gd name="connsiteX6" fmla="*/ 6692449 w 12329468"/>
              <a:gd name="connsiteY6" fmla="*/ 211684 h 2288980"/>
              <a:gd name="connsiteX7" fmla="*/ 5358227 w 12329468"/>
              <a:gd name="connsiteY7" fmla="*/ 14358 h 2288980"/>
              <a:gd name="connsiteX8" fmla="*/ 2895783 w 12329468"/>
              <a:gd name="connsiteY8" fmla="*/ 358667 h 2288980"/>
              <a:gd name="connsiteX9" fmla="*/ 1834344 w 12329468"/>
              <a:gd name="connsiteY9" fmla="*/ 23360 h 2288980"/>
              <a:gd name="connsiteX10" fmla="*/ 63010 w 12329468"/>
              <a:gd name="connsiteY10" fmla="*/ 109643 h 2288980"/>
              <a:gd name="connsiteX11" fmla="*/ 96427 w 12329468"/>
              <a:gd name="connsiteY11" fmla="*/ 2058208 h 2288980"/>
              <a:gd name="connsiteX0" fmla="*/ 96427 w 12329468"/>
              <a:gd name="connsiteY0" fmla="*/ 2058208 h 2288980"/>
              <a:gd name="connsiteX1" fmla="*/ 12153848 w 12329468"/>
              <a:gd name="connsiteY1" fmla="*/ 2070076 h 2288980"/>
              <a:gd name="connsiteX2" fmla="*/ 12172770 w 12329468"/>
              <a:gd name="connsiteY2" fmla="*/ 155405 h 2288980"/>
              <a:gd name="connsiteX3" fmla="*/ 10614983 w 12329468"/>
              <a:gd name="connsiteY3" fmla="*/ 314921 h 2288980"/>
              <a:gd name="connsiteX4" fmla="*/ 9356798 w 12329468"/>
              <a:gd name="connsiteY4" fmla="*/ 222541 h 2288980"/>
              <a:gd name="connsiteX5" fmla="*/ 8439698 w 12329468"/>
              <a:gd name="connsiteY5" fmla="*/ 420019 h 2288980"/>
              <a:gd name="connsiteX6" fmla="*/ 6692449 w 12329468"/>
              <a:gd name="connsiteY6" fmla="*/ 211684 h 2288980"/>
              <a:gd name="connsiteX7" fmla="*/ 5358227 w 12329468"/>
              <a:gd name="connsiteY7" fmla="*/ 14358 h 2288980"/>
              <a:gd name="connsiteX8" fmla="*/ 2895783 w 12329468"/>
              <a:gd name="connsiteY8" fmla="*/ 358667 h 2288980"/>
              <a:gd name="connsiteX9" fmla="*/ 1834344 w 12329468"/>
              <a:gd name="connsiteY9" fmla="*/ 23360 h 2288980"/>
              <a:gd name="connsiteX10" fmla="*/ 63010 w 12329468"/>
              <a:gd name="connsiteY10" fmla="*/ 109643 h 2288980"/>
              <a:gd name="connsiteX11" fmla="*/ 96427 w 12329468"/>
              <a:gd name="connsiteY11" fmla="*/ 2058208 h 2288980"/>
              <a:gd name="connsiteX0" fmla="*/ 96427 w 12329468"/>
              <a:gd name="connsiteY0" fmla="*/ 2058208 h 2288980"/>
              <a:gd name="connsiteX1" fmla="*/ 12153848 w 12329468"/>
              <a:gd name="connsiteY1" fmla="*/ 2070076 h 2288980"/>
              <a:gd name="connsiteX2" fmla="*/ 12172770 w 12329468"/>
              <a:gd name="connsiteY2" fmla="*/ 155405 h 2288980"/>
              <a:gd name="connsiteX3" fmla="*/ 10614983 w 12329468"/>
              <a:gd name="connsiteY3" fmla="*/ 314921 h 2288980"/>
              <a:gd name="connsiteX4" fmla="*/ 9356798 w 12329468"/>
              <a:gd name="connsiteY4" fmla="*/ 222541 h 2288980"/>
              <a:gd name="connsiteX5" fmla="*/ 8439698 w 12329468"/>
              <a:gd name="connsiteY5" fmla="*/ 420019 h 2288980"/>
              <a:gd name="connsiteX6" fmla="*/ 6692449 w 12329468"/>
              <a:gd name="connsiteY6" fmla="*/ 211684 h 2288980"/>
              <a:gd name="connsiteX7" fmla="*/ 5358227 w 12329468"/>
              <a:gd name="connsiteY7" fmla="*/ 14358 h 2288980"/>
              <a:gd name="connsiteX8" fmla="*/ 2895783 w 12329468"/>
              <a:gd name="connsiteY8" fmla="*/ 358667 h 2288980"/>
              <a:gd name="connsiteX9" fmla="*/ 1834344 w 12329468"/>
              <a:gd name="connsiteY9" fmla="*/ 23360 h 2288980"/>
              <a:gd name="connsiteX10" fmla="*/ 63010 w 12329468"/>
              <a:gd name="connsiteY10" fmla="*/ 109643 h 2288980"/>
              <a:gd name="connsiteX11" fmla="*/ 96427 w 12329468"/>
              <a:gd name="connsiteY11" fmla="*/ 2058208 h 2288980"/>
              <a:gd name="connsiteX0" fmla="*/ 96427 w 12329468"/>
              <a:gd name="connsiteY0" fmla="*/ 2058208 h 2288980"/>
              <a:gd name="connsiteX1" fmla="*/ 12153848 w 12329468"/>
              <a:gd name="connsiteY1" fmla="*/ 2070076 h 2288980"/>
              <a:gd name="connsiteX2" fmla="*/ 12172770 w 12329468"/>
              <a:gd name="connsiteY2" fmla="*/ 155405 h 2288980"/>
              <a:gd name="connsiteX3" fmla="*/ 10614983 w 12329468"/>
              <a:gd name="connsiteY3" fmla="*/ 314921 h 2288980"/>
              <a:gd name="connsiteX4" fmla="*/ 9433306 w 12329468"/>
              <a:gd name="connsiteY4" fmla="*/ 204911 h 2288980"/>
              <a:gd name="connsiteX5" fmla="*/ 8439698 w 12329468"/>
              <a:gd name="connsiteY5" fmla="*/ 420019 h 2288980"/>
              <a:gd name="connsiteX6" fmla="*/ 6692449 w 12329468"/>
              <a:gd name="connsiteY6" fmla="*/ 211684 h 2288980"/>
              <a:gd name="connsiteX7" fmla="*/ 5358227 w 12329468"/>
              <a:gd name="connsiteY7" fmla="*/ 14358 h 2288980"/>
              <a:gd name="connsiteX8" fmla="*/ 2895783 w 12329468"/>
              <a:gd name="connsiteY8" fmla="*/ 358667 h 2288980"/>
              <a:gd name="connsiteX9" fmla="*/ 1834344 w 12329468"/>
              <a:gd name="connsiteY9" fmla="*/ 23360 h 2288980"/>
              <a:gd name="connsiteX10" fmla="*/ 63010 w 12329468"/>
              <a:gd name="connsiteY10" fmla="*/ 109643 h 2288980"/>
              <a:gd name="connsiteX11" fmla="*/ 96427 w 12329468"/>
              <a:gd name="connsiteY11" fmla="*/ 2058208 h 2288980"/>
              <a:gd name="connsiteX0" fmla="*/ 96427 w 12329468"/>
              <a:gd name="connsiteY0" fmla="*/ 2058208 h 2288980"/>
              <a:gd name="connsiteX1" fmla="*/ 12153848 w 12329468"/>
              <a:gd name="connsiteY1" fmla="*/ 2070076 h 2288980"/>
              <a:gd name="connsiteX2" fmla="*/ 12172770 w 12329468"/>
              <a:gd name="connsiteY2" fmla="*/ 155405 h 2288980"/>
              <a:gd name="connsiteX3" fmla="*/ 10614983 w 12329468"/>
              <a:gd name="connsiteY3" fmla="*/ 314921 h 2288980"/>
              <a:gd name="connsiteX4" fmla="*/ 9433306 w 12329468"/>
              <a:gd name="connsiteY4" fmla="*/ 204911 h 2288980"/>
              <a:gd name="connsiteX5" fmla="*/ 8439698 w 12329468"/>
              <a:gd name="connsiteY5" fmla="*/ 420019 h 2288980"/>
              <a:gd name="connsiteX6" fmla="*/ 6692449 w 12329468"/>
              <a:gd name="connsiteY6" fmla="*/ 211684 h 2288980"/>
              <a:gd name="connsiteX7" fmla="*/ 5358227 w 12329468"/>
              <a:gd name="connsiteY7" fmla="*/ 14358 h 2288980"/>
              <a:gd name="connsiteX8" fmla="*/ 2895783 w 12329468"/>
              <a:gd name="connsiteY8" fmla="*/ 358667 h 2288980"/>
              <a:gd name="connsiteX9" fmla="*/ 1834344 w 12329468"/>
              <a:gd name="connsiteY9" fmla="*/ 23360 h 2288980"/>
              <a:gd name="connsiteX10" fmla="*/ 63010 w 12329468"/>
              <a:gd name="connsiteY10" fmla="*/ 109643 h 2288980"/>
              <a:gd name="connsiteX11" fmla="*/ 96427 w 12329468"/>
              <a:gd name="connsiteY11" fmla="*/ 2058208 h 2288980"/>
              <a:gd name="connsiteX0" fmla="*/ 96427 w 12323887"/>
              <a:gd name="connsiteY0" fmla="*/ 2058208 h 2288980"/>
              <a:gd name="connsiteX1" fmla="*/ 12153848 w 12323887"/>
              <a:gd name="connsiteY1" fmla="*/ 2070076 h 2288980"/>
              <a:gd name="connsiteX2" fmla="*/ 12161841 w 12323887"/>
              <a:gd name="connsiteY2" fmla="*/ 252369 h 2288980"/>
              <a:gd name="connsiteX3" fmla="*/ 10614983 w 12323887"/>
              <a:gd name="connsiteY3" fmla="*/ 314921 h 2288980"/>
              <a:gd name="connsiteX4" fmla="*/ 9433306 w 12323887"/>
              <a:gd name="connsiteY4" fmla="*/ 204911 h 2288980"/>
              <a:gd name="connsiteX5" fmla="*/ 8439698 w 12323887"/>
              <a:gd name="connsiteY5" fmla="*/ 420019 h 2288980"/>
              <a:gd name="connsiteX6" fmla="*/ 6692449 w 12323887"/>
              <a:gd name="connsiteY6" fmla="*/ 211684 h 2288980"/>
              <a:gd name="connsiteX7" fmla="*/ 5358227 w 12323887"/>
              <a:gd name="connsiteY7" fmla="*/ 14358 h 2288980"/>
              <a:gd name="connsiteX8" fmla="*/ 2895783 w 12323887"/>
              <a:gd name="connsiteY8" fmla="*/ 358667 h 2288980"/>
              <a:gd name="connsiteX9" fmla="*/ 1834344 w 12323887"/>
              <a:gd name="connsiteY9" fmla="*/ 23360 h 2288980"/>
              <a:gd name="connsiteX10" fmla="*/ 63010 w 12323887"/>
              <a:gd name="connsiteY10" fmla="*/ 109643 h 2288980"/>
              <a:gd name="connsiteX11" fmla="*/ 96427 w 12323887"/>
              <a:gd name="connsiteY11" fmla="*/ 2058208 h 2288980"/>
              <a:gd name="connsiteX0" fmla="*/ 96427 w 12323887"/>
              <a:gd name="connsiteY0" fmla="*/ 2058208 h 2288980"/>
              <a:gd name="connsiteX1" fmla="*/ 12153848 w 12323887"/>
              <a:gd name="connsiteY1" fmla="*/ 2070076 h 2288980"/>
              <a:gd name="connsiteX2" fmla="*/ 12161841 w 12323887"/>
              <a:gd name="connsiteY2" fmla="*/ 252369 h 2288980"/>
              <a:gd name="connsiteX3" fmla="*/ 10614983 w 12323887"/>
              <a:gd name="connsiteY3" fmla="*/ 314921 h 2288980"/>
              <a:gd name="connsiteX4" fmla="*/ 9433306 w 12323887"/>
              <a:gd name="connsiteY4" fmla="*/ 204911 h 2288980"/>
              <a:gd name="connsiteX5" fmla="*/ 8439698 w 12323887"/>
              <a:gd name="connsiteY5" fmla="*/ 420019 h 2288980"/>
              <a:gd name="connsiteX6" fmla="*/ 6692449 w 12323887"/>
              <a:gd name="connsiteY6" fmla="*/ 211684 h 2288980"/>
              <a:gd name="connsiteX7" fmla="*/ 5358227 w 12323887"/>
              <a:gd name="connsiteY7" fmla="*/ 14358 h 2288980"/>
              <a:gd name="connsiteX8" fmla="*/ 2895783 w 12323887"/>
              <a:gd name="connsiteY8" fmla="*/ 358667 h 2288980"/>
              <a:gd name="connsiteX9" fmla="*/ 1834344 w 12323887"/>
              <a:gd name="connsiteY9" fmla="*/ 23360 h 2288980"/>
              <a:gd name="connsiteX10" fmla="*/ 63010 w 12323887"/>
              <a:gd name="connsiteY10" fmla="*/ 109643 h 2288980"/>
              <a:gd name="connsiteX11" fmla="*/ 96427 w 12323887"/>
              <a:gd name="connsiteY11" fmla="*/ 2058208 h 2288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323887" h="2288980">
                <a:moveTo>
                  <a:pt x="96427" y="2058208"/>
                </a:moveTo>
                <a:cubicBezTo>
                  <a:pt x="2104280" y="2352625"/>
                  <a:pt x="10151426" y="2374747"/>
                  <a:pt x="12153848" y="2070076"/>
                </a:cubicBezTo>
                <a:cubicBezTo>
                  <a:pt x="12382447" y="1717552"/>
                  <a:pt x="12376023" y="610163"/>
                  <a:pt x="12161841" y="252369"/>
                </a:cubicBezTo>
                <a:cubicBezTo>
                  <a:pt x="11444513" y="65892"/>
                  <a:pt x="11257221" y="202874"/>
                  <a:pt x="10614983" y="314921"/>
                </a:cubicBezTo>
                <a:cubicBezTo>
                  <a:pt x="10114340" y="392562"/>
                  <a:pt x="9945647" y="204911"/>
                  <a:pt x="9433306" y="204911"/>
                </a:cubicBezTo>
                <a:cubicBezTo>
                  <a:pt x="8910290" y="213162"/>
                  <a:pt x="8939316" y="456018"/>
                  <a:pt x="8439698" y="420019"/>
                </a:cubicBezTo>
                <a:cubicBezTo>
                  <a:pt x="7920241" y="378767"/>
                  <a:pt x="7297297" y="203432"/>
                  <a:pt x="6692449" y="211684"/>
                </a:cubicBezTo>
                <a:cubicBezTo>
                  <a:pt x="6183666" y="211683"/>
                  <a:pt x="5916286" y="46900"/>
                  <a:pt x="5358227" y="14358"/>
                </a:cubicBezTo>
                <a:cubicBezTo>
                  <a:pt x="3520928" y="-85282"/>
                  <a:pt x="3540161" y="366573"/>
                  <a:pt x="2895783" y="358667"/>
                </a:cubicBezTo>
                <a:cubicBezTo>
                  <a:pt x="2488729" y="307458"/>
                  <a:pt x="2453423" y="123710"/>
                  <a:pt x="1834344" y="23360"/>
                </a:cubicBezTo>
                <a:cubicBezTo>
                  <a:pt x="1392932" y="-6024"/>
                  <a:pt x="366431" y="263076"/>
                  <a:pt x="63010" y="109643"/>
                </a:cubicBezTo>
                <a:cubicBezTo>
                  <a:pt x="-59044" y="652003"/>
                  <a:pt x="20781" y="1452069"/>
                  <a:pt x="96427" y="2058208"/>
                </a:cubicBezTo>
                <a:close/>
              </a:path>
            </a:pathLst>
          </a:custGeom>
          <a:solidFill>
            <a:srgbClr val="CCE8F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17">
            <a:extLst>
              <a:ext uri="{FF2B5EF4-FFF2-40B4-BE49-F238E27FC236}">
                <a16:creationId xmlns:a16="http://schemas.microsoft.com/office/drawing/2014/main" id="{3BFE9096-C388-EB77-0DC3-8B80E3599512}"/>
              </a:ext>
            </a:extLst>
          </p:cNvPr>
          <p:cNvGrpSpPr/>
          <p:nvPr/>
        </p:nvGrpSpPr>
        <p:grpSpPr>
          <a:xfrm>
            <a:off x="10395338" y="657922"/>
            <a:ext cx="616733" cy="531565"/>
            <a:chOff x="10703560" y="432490"/>
            <a:chExt cx="780907" cy="673067"/>
          </a:xfrm>
        </p:grpSpPr>
        <p:pic>
          <p:nvPicPr>
            <p:cNvPr id="6" name="图片 18">
              <a:extLst>
                <a:ext uri="{FF2B5EF4-FFF2-40B4-BE49-F238E27FC236}">
                  <a16:creationId xmlns:a16="http://schemas.microsoft.com/office/drawing/2014/main" id="{42F2293A-9B26-CA9B-9129-225150719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63807" y="611738"/>
              <a:ext cx="420660" cy="493819"/>
            </a:xfrm>
            <a:prstGeom prst="rect">
              <a:avLst/>
            </a:prstGeom>
          </p:spPr>
        </p:pic>
        <p:pic>
          <p:nvPicPr>
            <p:cNvPr id="7" name="图片 19">
              <a:extLst>
                <a:ext uri="{FF2B5EF4-FFF2-40B4-BE49-F238E27FC236}">
                  <a16:creationId xmlns:a16="http://schemas.microsoft.com/office/drawing/2014/main" id="{41192140-4CC6-F370-2070-603292B03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79720" y="611738"/>
              <a:ext cx="420660" cy="493819"/>
            </a:xfrm>
            <a:prstGeom prst="rect">
              <a:avLst/>
            </a:prstGeom>
          </p:spPr>
        </p:pic>
        <p:pic>
          <p:nvPicPr>
            <p:cNvPr id="8" name="图片 20">
              <a:extLst>
                <a:ext uri="{FF2B5EF4-FFF2-40B4-BE49-F238E27FC236}">
                  <a16:creationId xmlns:a16="http://schemas.microsoft.com/office/drawing/2014/main" id="{20530F6C-4CA4-35B0-3B0F-B988BE97F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63807" y="432490"/>
              <a:ext cx="420660" cy="493819"/>
            </a:xfrm>
            <a:prstGeom prst="rect">
              <a:avLst/>
            </a:prstGeom>
          </p:spPr>
        </p:pic>
        <p:pic>
          <p:nvPicPr>
            <p:cNvPr id="9" name="图片 21">
              <a:extLst>
                <a:ext uri="{FF2B5EF4-FFF2-40B4-BE49-F238E27FC236}">
                  <a16:creationId xmlns:a16="http://schemas.microsoft.com/office/drawing/2014/main" id="{2BCCD34D-41AC-8502-13DA-46453CE03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79720" y="432490"/>
              <a:ext cx="420660" cy="493819"/>
            </a:xfrm>
            <a:prstGeom prst="rect">
              <a:avLst/>
            </a:prstGeom>
          </p:spPr>
        </p:pic>
        <p:pic>
          <p:nvPicPr>
            <p:cNvPr id="10" name="图片 22">
              <a:extLst>
                <a:ext uri="{FF2B5EF4-FFF2-40B4-BE49-F238E27FC236}">
                  <a16:creationId xmlns:a16="http://schemas.microsoft.com/office/drawing/2014/main" id="{01B15023-0E71-71D2-69DF-23B71A4E1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03560" y="432490"/>
              <a:ext cx="420660" cy="493819"/>
            </a:xfrm>
            <a:prstGeom prst="rect">
              <a:avLst/>
            </a:prstGeom>
          </p:spPr>
        </p:pic>
      </p:grpSp>
      <p:grpSp>
        <p:nvGrpSpPr>
          <p:cNvPr id="11" name="组合 3">
            <a:extLst>
              <a:ext uri="{FF2B5EF4-FFF2-40B4-BE49-F238E27FC236}">
                <a16:creationId xmlns:a16="http://schemas.microsoft.com/office/drawing/2014/main" id="{16BD226B-A46D-3BD6-D8DD-C21B284CAFBE}"/>
              </a:ext>
            </a:extLst>
          </p:cNvPr>
          <p:cNvGrpSpPr/>
          <p:nvPr/>
        </p:nvGrpSpPr>
        <p:grpSpPr>
          <a:xfrm>
            <a:off x="2948940" y="885828"/>
            <a:ext cx="6405594" cy="4601738"/>
            <a:chOff x="3786663" y="885828"/>
            <a:chExt cx="4601738" cy="4601738"/>
          </a:xfrm>
        </p:grpSpPr>
        <p:sp>
          <p:nvSpPr>
            <p:cNvPr id="12" name="椭圆 14">
              <a:extLst>
                <a:ext uri="{FF2B5EF4-FFF2-40B4-BE49-F238E27FC236}">
                  <a16:creationId xmlns:a16="http://schemas.microsoft.com/office/drawing/2014/main" id="{EABC04B2-9632-3C57-B6A9-8EA87234ACD1}"/>
                </a:ext>
              </a:extLst>
            </p:cNvPr>
            <p:cNvSpPr/>
            <p:nvPr/>
          </p:nvSpPr>
          <p:spPr>
            <a:xfrm>
              <a:off x="3786663" y="885828"/>
              <a:ext cx="4601738" cy="460173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2">
              <a:extLst>
                <a:ext uri="{FF2B5EF4-FFF2-40B4-BE49-F238E27FC236}">
                  <a16:creationId xmlns:a16="http://schemas.microsoft.com/office/drawing/2014/main" id="{A5331122-D6B1-4E7E-C0FE-9C0A543E41AB}"/>
                </a:ext>
              </a:extLst>
            </p:cNvPr>
            <p:cNvSpPr/>
            <p:nvPr/>
          </p:nvSpPr>
          <p:spPr>
            <a:xfrm>
              <a:off x="4236560" y="1335725"/>
              <a:ext cx="3701944" cy="3701944"/>
            </a:xfrm>
            <a:prstGeom prst="ellipse">
              <a:avLst/>
            </a:prstGeom>
            <a:solidFill>
              <a:srgbClr val="F3D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0" b="1" dirty="0">
                  <a:solidFill>
                    <a:schemeClr val="tx1"/>
                  </a:solidFill>
                </a:rPr>
                <a:t>泰國</a:t>
              </a: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1C0A6B2B-699A-3666-A20D-37261DB6B74D}"/>
                </a:ext>
              </a:extLst>
            </p:cNvPr>
            <p:cNvSpPr/>
            <p:nvPr/>
          </p:nvSpPr>
          <p:spPr>
            <a:xfrm>
              <a:off x="4110049" y="1209214"/>
              <a:ext cx="3954966" cy="3954966"/>
            </a:xfrm>
            <a:prstGeom prst="ellipse">
              <a:avLst/>
            </a:prstGeom>
            <a:noFill/>
            <a:ln w="28575" cap="rnd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8">
            <a:extLst>
              <a:ext uri="{FF2B5EF4-FFF2-40B4-BE49-F238E27FC236}">
                <a16:creationId xmlns:a16="http://schemas.microsoft.com/office/drawing/2014/main" id="{DBFF6565-6F8A-0F47-315D-BA59B1FEEA56}"/>
              </a:ext>
            </a:extLst>
          </p:cNvPr>
          <p:cNvSpPr/>
          <p:nvPr/>
        </p:nvSpPr>
        <p:spPr>
          <a:xfrm>
            <a:off x="-173357" y="4396787"/>
            <a:ext cx="12643757" cy="2887963"/>
          </a:xfrm>
          <a:custGeom>
            <a:avLst/>
            <a:gdLst>
              <a:gd name="connsiteX0" fmla="*/ 0 w 12096947"/>
              <a:gd name="connsiteY0" fmla="*/ 0 h 879114"/>
              <a:gd name="connsiteX1" fmla="*/ 12096947 w 12096947"/>
              <a:gd name="connsiteY1" fmla="*/ 0 h 879114"/>
              <a:gd name="connsiteX2" fmla="*/ 12096947 w 12096947"/>
              <a:gd name="connsiteY2" fmla="*/ 879114 h 879114"/>
              <a:gd name="connsiteX3" fmla="*/ 0 w 12096947"/>
              <a:gd name="connsiteY3" fmla="*/ 879114 h 879114"/>
              <a:gd name="connsiteX4" fmla="*/ 0 w 12096947"/>
              <a:gd name="connsiteY4" fmla="*/ 0 h 879114"/>
              <a:gd name="connsiteX0" fmla="*/ 0 w 12096947"/>
              <a:gd name="connsiteY0" fmla="*/ 267 h 879381"/>
              <a:gd name="connsiteX1" fmla="*/ 1592132 w 12096947"/>
              <a:gd name="connsiteY1" fmla="*/ 0 h 879381"/>
              <a:gd name="connsiteX2" fmla="*/ 12096947 w 12096947"/>
              <a:gd name="connsiteY2" fmla="*/ 267 h 879381"/>
              <a:gd name="connsiteX3" fmla="*/ 12096947 w 12096947"/>
              <a:gd name="connsiteY3" fmla="*/ 879381 h 879381"/>
              <a:gd name="connsiteX4" fmla="*/ 0 w 12096947"/>
              <a:gd name="connsiteY4" fmla="*/ 879381 h 879381"/>
              <a:gd name="connsiteX5" fmla="*/ 0 w 12096947"/>
              <a:gd name="connsiteY5" fmla="*/ 267 h 879381"/>
              <a:gd name="connsiteX0" fmla="*/ 0 w 12096947"/>
              <a:gd name="connsiteY0" fmla="*/ 267 h 879381"/>
              <a:gd name="connsiteX1" fmla="*/ 1592132 w 12096947"/>
              <a:gd name="connsiteY1" fmla="*/ 0 h 879381"/>
              <a:gd name="connsiteX2" fmla="*/ 5701553 w 12096947"/>
              <a:gd name="connsiteY2" fmla="*/ 1 h 879381"/>
              <a:gd name="connsiteX3" fmla="*/ 12096947 w 12096947"/>
              <a:gd name="connsiteY3" fmla="*/ 267 h 879381"/>
              <a:gd name="connsiteX4" fmla="*/ 12096947 w 12096947"/>
              <a:gd name="connsiteY4" fmla="*/ 879381 h 879381"/>
              <a:gd name="connsiteX5" fmla="*/ 0 w 12096947"/>
              <a:gd name="connsiteY5" fmla="*/ 879381 h 879381"/>
              <a:gd name="connsiteX6" fmla="*/ 0 w 12096947"/>
              <a:gd name="connsiteY6" fmla="*/ 267 h 879381"/>
              <a:gd name="connsiteX0" fmla="*/ 0 w 12096947"/>
              <a:gd name="connsiteY0" fmla="*/ 150873 h 1029987"/>
              <a:gd name="connsiteX1" fmla="*/ 1592132 w 12096947"/>
              <a:gd name="connsiteY1" fmla="*/ 150606 h 1029987"/>
              <a:gd name="connsiteX2" fmla="*/ 4270786 w 12096947"/>
              <a:gd name="connsiteY2" fmla="*/ 0 h 1029987"/>
              <a:gd name="connsiteX3" fmla="*/ 12096947 w 12096947"/>
              <a:gd name="connsiteY3" fmla="*/ 150873 h 1029987"/>
              <a:gd name="connsiteX4" fmla="*/ 12096947 w 12096947"/>
              <a:gd name="connsiteY4" fmla="*/ 1029987 h 1029987"/>
              <a:gd name="connsiteX5" fmla="*/ 0 w 12096947"/>
              <a:gd name="connsiteY5" fmla="*/ 1029987 h 1029987"/>
              <a:gd name="connsiteX6" fmla="*/ 0 w 12096947"/>
              <a:gd name="connsiteY6" fmla="*/ 150873 h 1029987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12096947 w 12096947"/>
              <a:gd name="connsiteY3" fmla="*/ 193904 h 1073018"/>
              <a:gd name="connsiteX4" fmla="*/ 12096947 w 12096947"/>
              <a:gd name="connsiteY4" fmla="*/ 1073018 h 1073018"/>
              <a:gd name="connsiteX5" fmla="*/ 0 w 12096947"/>
              <a:gd name="connsiteY5" fmla="*/ 1073018 h 1073018"/>
              <a:gd name="connsiteX6" fmla="*/ 0 w 12096947"/>
              <a:gd name="connsiteY6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6906409 w 12096947"/>
              <a:gd name="connsiteY3" fmla="*/ 96819 h 1073018"/>
              <a:gd name="connsiteX4" fmla="*/ 12096947 w 12096947"/>
              <a:gd name="connsiteY4" fmla="*/ 193904 h 1073018"/>
              <a:gd name="connsiteX5" fmla="*/ 12096947 w 12096947"/>
              <a:gd name="connsiteY5" fmla="*/ 1073018 h 1073018"/>
              <a:gd name="connsiteX6" fmla="*/ 0 w 12096947"/>
              <a:gd name="connsiteY6" fmla="*/ 1073018 h 1073018"/>
              <a:gd name="connsiteX7" fmla="*/ 0 w 12096947"/>
              <a:gd name="connsiteY7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12096947 w 12096947"/>
              <a:gd name="connsiteY4" fmla="*/ 193904 h 1073018"/>
              <a:gd name="connsiteX5" fmla="*/ 12096947 w 12096947"/>
              <a:gd name="connsiteY5" fmla="*/ 1073018 h 1073018"/>
              <a:gd name="connsiteX6" fmla="*/ 0 w 12096947"/>
              <a:gd name="connsiteY6" fmla="*/ 1073018 h 1073018"/>
              <a:gd name="connsiteX7" fmla="*/ 0 w 12096947"/>
              <a:gd name="connsiteY7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9230061 w 12096947"/>
              <a:gd name="connsiteY4" fmla="*/ 118335 h 1073018"/>
              <a:gd name="connsiteX5" fmla="*/ 12096947 w 12096947"/>
              <a:gd name="connsiteY5" fmla="*/ 193904 h 1073018"/>
              <a:gd name="connsiteX6" fmla="*/ 12096947 w 12096947"/>
              <a:gd name="connsiteY6" fmla="*/ 1073018 h 1073018"/>
              <a:gd name="connsiteX7" fmla="*/ 0 w 12096947"/>
              <a:gd name="connsiteY7" fmla="*/ 1073018 h 1073018"/>
              <a:gd name="connsiteX8" fmla="*/ 0 w 12096947"/>
              <a:gd name="connsiteY8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9509759 w 12096947"/>
              <a:gd name="connsiteY4" fmla="*/ 215154 h 1073018"/>
              <a:gd name="connsiteX5" fmla="*/ 12096947 w 12096947"/>
              <a:gd name="connsiteY5" fmla="*/ 193904 h 1073018"/>
              <a:gd name="connsiteX6" fmla="*/ 12096947 w 12096947"/>
              <a:gd name="connsiteY6" fmla="*/ 1073018 h 1073018"/>
              <a:gd name="connsiteX7" fmla="*/ 0 w 12096947"/>
              <a:gd name="connsiteY7" fmla="*/ 1073018 h 1073018"/>
              <a:gd name="connsiteX8" fmla="*/ 0 w 12096947"/>
              <a:gd name="connsiteY8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9509759 w 12096947"/>
              <a:gd name="connsiteY4" fmla="*/ 215154 h 1073018"/>
              <a:gd name="connsiteX5" fmla="*/ 12096947 w 12096947"/>
              <a:gd name="connsiteY5" fmla="*/ 193904 h 1073018"/>
              <a:gd name="connsiteX6" fmla="*/ 12096947 w 12096947"/>
              <a:gd name="connsiteY6" fmla="*/ 1073018 h 1073018"/>
              <a:gd name="connsiteX7" fmla="*/ 0 w 12096947"/>
              <a:gd name="connsiteY7" fmla="*/ 1073018 h 1073018"/>
              <a:gd name="connsiteX8" fmla="*/ 0 w 12096947"/>
              <a:gd name="connsiteY8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9509759 w 12096947"/>
              <a:gd name="connsiteY4" fmla="*/ 215154 h 1073018"/>
              <a:gd name="connsiteX5" fmla="*/ 12096947 w 12096947"/>
              <a:gd name="connsiteY5" fmla="*/ 193904 h 1073018"/>
              <a:gd name="connsiteX6" fmla="*/ 12096947 w 12096947"/>
              <a:gd name="connsiteY6" fmla="*/ 1073018 h 1073018"/>
              <a:gd name="connsiteX7" fmla="*/ 0 w 12096947"/>
              <a:gd name="connsiteY7" fmla="*/ 1073018 h 1073018"/>
              <a:gd name="connsiteX8" fmla="*/ 0 w 12096947"/>
              <a:gd name="connsiteY8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9509759 w 12096947"/>
              <a:gd name="connsiteY4" fmla="*/ 215154 h 1073018"/>
              <a:gd name="connsiteX5" fmla="*/ 12096947 w 12096947"/>
              <a:gd name="connsiteY5" fmla="*/ 193904 h 1073018"/>
              <a:gd name="connsiteX6" fmla="*/ 12096947 w 12096947"/>
              <a:gd name="connsiteY6" fmla="*/ 1073018 h 1073018"/>
              <a:gd name="connsiteX7" fmla="*/ 0 w 12096947"/>
              <a:gd name="connsiteY7" fmla="*/ 1073018 h 1073018"/>
              <a:gd name="connsiteX8" fmla="*/ 0 w 12096947"/>
              <a:gd name="connsiteY8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9509759 w 12096947"/>
              <a:gd name="connsiteY4" fmla="*/ 215154 h 1073018"/>
              <a:gd name="connsiteX5" fmla="*/ 12096947 w 12096947"/>
              <a:gd name="connsiteY5" fmla="*/ 193904 h 1073018"/>
              <a:gd name="connsiteX6" fmla="*/ 12096947 w 12096947"/>
              <a:gd name="connsiteY6" fmla="*/ 1073018 h 1073018"/>
              <a:gd name="connsiteX7" fmla="*/ 0 w 12096947"/>
              <a:gd name="connsiteY7" fmla="*/ 1073018 h 1073018"/>
              <a:gd name="connsiteX8" fmla="*/ 0 w 12096947"/>
              <a:gd name="connsiteY8" fmla="*/ 193904 h 1073018"/>
              <a:gd name="connsiteX0" fmla="*/ 0 w 12096947"/>
              <a:gd name="connsiteY0" fmla="*/ 197065 h 1076179"/>
              <a:gd name="connsiteX1" fmla="*/ 1538344 w 12096947"/>
              <a:gd name="connsiteY1" fmla="*/ 3161 h 1076179"/>
              <a:gd name="connsiteX2" fmla="*/ 4270786 w 12096947"/>
              <a:gd name="connsiteY2" fmla="*/ 46192 h 1076179"/>
              <a:gd name="connsiteX3" fmla="*/ 7100047 w 12096947"/>
              <a:gd name="connsiteY3" fmla="*/ 46192 h 1076179"/>
              <a:gd name="connsiteX4" fmla="*/ 9509759 w 12096947"/>
              <a:gd name="connsiteY4" fmla="*/ 218315 h 1076179"/>
              <a:gd name="connsiteX5" fmla="*/ 12096947 w 12096947"/>
              <a:gd name="connsiteY5" fmla="*/ 197065 h 1076179"/>
              <a:gd name="connsiteX6" fmla="*/ 12096947 w 12096947"/>
              <a:gd name="connsiteY6" fmla="*/ 1076179 h 1076179"/>
              <a:gd name="connsiteX7" fmla="*/ 0 w 12096947"/>
              <a:gd name="connsiteY7" fmla="*/ 1076179 h 1076179"/>
              <a:gd name="connsiteX8" fmla="*/ 0 w 12096947"/>
              <a:gd name="connsiteY8" fmla="*/ 197065 h 1076179"/>
              <a:gd name="connsiteX0" fmla="*/ 0 w 12096947"/>
              <a:gd name="connsiteY0" fmla="*/ 194336 h 1073450"/>
              <a:gd name="connsiteX1" fmla="*/ 1538344 w 12096947"/>
              <a:gd name="connsiteY1" fmla="*/ 432 h 1073450"/>
              <a:gd name="connsiteX2" fmla="*/ 4270786 w 12096947"/>
              <a:gd name="connsiteY2" fmla="*/ 43463 h 1073450"/>
              <a:gd name="connsiteX3" fmla="*/ 7100047 w 12096947"/>
              <a:gd name="connsiteY3" fmla="*/ 43463 h 1073450"/>
              <a:gd name="connsiteX4" fmla="*/ 9509759 w 12096947"/>
              <a:gd name="connsiteY4" fmla="*/ 215586 h 1073450"/>
              <a:gd name="connsiteX5" fmla="*/ 12096947 w 12096947"/>
              <a:gd name="connsiteY5" fmla="*/ 194336 h 1073450"/>
              <a:gd name="connsiteX6" fmla="*/ 12096947 w 12096947"/>
              <a:gd name="connsiteY6" fmla="*/ 1073450 h 1073450"/>
              <a:gd name="connsiteX7" fmla="*/ 0 w 12096947"/>
              <a:gd name="connsiteY7" fmla="*/ 1073450 h 1073450"/>
              <a:gd name="connsiteX8" fmla="*/ 0 w 12096947"/>
              <a:gd name="connsiteY8" fmla="*/ 194336 h 1073450"/>
              <a:gd name="connsiteX0" fmla="*/ 0 w 12096947"/>
              <a:gd name="connsiteY0" fmla="*/ 193946 h 1073060"/>
              <a:gd name="connsiteX1" fmla="*/ 1538344 w 12096947"/>
              <a:gd name="connsiteY1" fmla="*/ 42 h 1073060"/>
              <a:gd name="connsiteX2" fmla="*/ 4270786 w 12096947"/>
              <a:gd name="connsiteY2" fmla="*/ 43073 h 1073060"/>
              <a:gd name="connsiteX3" fmla="*/ 7100047 w 12096947"/>
              <a:gd name="connsiteY3" fmla="*/ 43073 h 1073060"/>
              <a:gd name="connsiteX4" fmla="*/ 9509759 w 12096947"/>
              <a:gd name="connsiteY4" fmla="*/ 215196 h 1073060"/>
              <a:gd name="connsiteX5" fmla="*/ 12096947 w 12096947"/>
              <a:gd name="connsiteY5" fmla="*/ 193946 h 1073060"/>
              <a:gd name="connsiteX6" fmla="*/ 12096947 w 12096947"/>
              <a:gd name="connsiteY6" fmla="*/ 1073060 h 1073060"/>
              <a:gd name="connsiteX7" fmla="*/ 0 w 12096947"/>
              <a:gd name="connsiteY7" fmla="*/ 1073060 h 1073060"/>
              <a:gd name="connsiteX8" fmla="*/ 0 w 12096947"/>
              <a:gd name="connsiteY8" fmla="*/ 193946 h 1073060"/>
              <a:gd name="connsiteX0" fmla="*/ 0 w 12096947"/>
              <a:gd name="connsiteY0" fmla="*/ 150873 h 1029987"/>
              <a:gd name="connsiteX1" fmla="*/ 1613061 w 12096947"/>
              <a:gd name="connsiteY1" fmla="*/ 36817 h 1029987"/>
              <a:gd name="connsiteX2" fmla="*/ 4270786 w 12096947"/>
              <a:gd name="connsiteY2" fmla="*/ 0 h 1029987"/>
              <a:gd name="connsiteX3" fmla="*/ 7100047 w 12096947"/>
              <a:gd name="connsiteY3" fmla="*/ 0 h 1029987"/>
              <a:gd name="connsiteX4" fmla="*/ 9509759 w 12096947"/>
              <a:gd name="connsiteY4" fmla="*/ 172123 h 1029987"/>
              <a:gd name="connsiteX5" fmla="*/ 12096947 w 12096947"/>
              <a:gd name="connsiteY5" fmla="*/ 150873 h 1029987"/>
              <a:gd name="connsiteX6" fmla="*/ 12096947 w 12096947"/>
              <a:gd name="connsiteY6" fmla="*/ 1029987 h 1029987"/>
              <a:gd name="connsiteX7" fmla="*/ 0 w 12096947"/>
              <a:gd name="connsiteY7" fmla="*/ 1029987 h 1029987"/>
              <a:gd name="connsiteX8" fmla="*/ 0 w 12096947"/>
              <a:gd name="connsiteY8" fmla="*/ 150873 h 1029987"/>
              <a:gd name="connsiteX0" fmla="*/ 0 w 12096947"/>
              <a:gd name="connsiteY0" fmla="*/ 150873 h 1029987"/>
              <a:gd name="connsiteX1" fmla="*/ 1613061 w 12096947"/>
              <a:gd name="connsiteY1" fmla="*/ 36817 h 1029987"/>
              <a:gd name="connsiteX2" fmla="*/ 4270786 w 12096947"/>
              <a:gd name="connsiteY2" fmla="*/ 0 h 1029987"/>
              <a:gd name="connsiteX3" fmla="*/ 7100047 w 12096947"/>
              <a:gd name="connsiteY3" fmla="*/ 0 h 1029987"/>
              <a:gd name="connsiteX4" fmla="*/ 9509759 w 12096947"/>
              <a:gd name="connsiteY4" fmla="*/ 172123 h 1029987"/>
              <a:gd name="connsiteX5" fmla="*/ 12096947 w 12096947"/>
              <a:gd name="connsiteY5" fmla="*/ 150873 h 1029987"/>
              <a:gd name="connsiteX6" fmla="*/ 12096947 w 12096947"/>
              <a:gd name="connsiteY6" fmla="*/ 1029987 h 1029987"/>
              <a:gd name="connsiteX7" fmla="*/ 0 w 12096947"/>
              <a:gd name="connsiteY7" fmla="*/ 1029987 h 1029987"/>
              <a:gd name="connsiteX8" fmla="*/ 0 w 12096947"/>
              <a:gd name="connsiteY8" fmla="*/ 150873 h 1029987"/>
              <a:gd name="connsiteX0" fmla="*/ 0 w 12096947"/>
              <a:gd name="connsiteY0" fmla="*/ 150873 h 1029987"/>
              <a:gd name="connsiteX1" fmla="*/ 1613061 w 12096947"/>
              <a:gd name="connsiteY1" fmla="*/ 36817 h 1029987"/>
              <a:gd name="connsiteX2" fmla="*/ 4206743 w 12096947"/>
              <a:gd name="connsiteY2" fmla="*/ 49904 h 1029987"/>
              <a:gd name="connsiteX3" fmla="*/ 7100047 w 12096947"/>
              <a:gd name="connsiteY3" fmla="*/ 0 h 1029987"/>
              <a:gd name="connsiteX4" fmla="*/ 9509759 w 12096947"/>
              <a:gd name="connsiteY4" fmla="*/ 172123 h 1029987"/>
              <a:gd name="connsiteX5" fmla="*/ 12096947 w 12096947"/>
              <a:gd name="connsiteY5" fmla="*/ 150873 h 1029987"/>
              <a:gd name="connsiteX6" fmla="*/ 12096947 w 12096947"/>
              <a:gd name="connsiteY6" fmla="*/ 1029987 h 1029987"/>
              <a:gd name="connsiteX7" fmla="*/ 0 w 12096947"/>
              <a:gd name="connsiteY7" fmla="*/ 1029987 h 1029987"/>
              <a:gd name="connsiteX8" fmla="*/ 0 w 12096947"/>
              <a:gd name="connsiteY8" fmla="*/ 150873 h 1029987"/>
              <a:gd name="connsiteX0" fmla="*/ 0 w 12096947"/>
              <a:gd name="connsiteY0" fmla="*/ 317234 h 1196348"/>
              <a:gd name="connsiteX1" fmla="*/ 1613061 w 12096947"/>
              <a:gd name="connsiteY1" fmla="*/ 203178 h 1196348"/>
              <a:gd name="connsiteX2" fmla="*/ 4206743 w 12096947"/>
              <a:gd name="connsiteY2" fmla="*/ 216265 h 1196348"/>
              <a:gd name="connsiteX3" fmla="*/ 7100047 w 12096947"/>
              <a:gd name="connsiteY3" fmla="*/ 166361 h 1196348"/>
              <a:gd name="connsiteX4" fmla="*/ 9509759 w 12096947"/>
              <a:gd name="connsiteY4" fmla="*/ 338484 h 1196348"/>
              <a:gd name="connsiteX5" fmla="*/ 12096947 w 12096947"/>
              <a:gd name="connsiteY5" fmla="*/ 317234 h 1196348"/>
              <a:gd name="connsiteX6" fmla="*/ 12096947 w 12096947"/>
              <a:gd name="connsiteY6" fmla="*/ 1196348 h 1196348"/>
              <a:gd name="connsiteX7" fmla="*/ 0 w 12096947"/>
              <a:gd name="connsiteY7" fmla="*/ 1196348 h 1196348"/>
              <a:gd name="connsiteX8" fmla="*/ 0 w 12096947"/>
              <a:gd name="connsiteY8" fmla="*/ 317234 h 1196348"/>
              <a:gd name="connsiteX0" fmla="*/ 0 w 12096947"/>
              <a:gd name="connsiteY0" fmla="*/ 317234 h 1196348"/>
              <a:gd name="connsiteX1" fmla="*/ 1613061 w 12096947"/>
              <a:gd name="connsiteY1" fmla="*/ 203178 h 1196348"/>
              <a:gd name="connsiteX2" fmla="*/ 4206743 w 12096947"/>
              <a:gd name="connsiteY2" fmla="*/ 216265 h 1196348"/>
              <a:gd name="connsiteX3" fmla="*/ 7100047 w 12096947"/>
              <a:gd name="connsiteY3" fmla="*/ 166361 h 1196348"/>
              <a:gd name="connsiteX4" fmla="*/ 9509759 w 12096947"/>
              <a:gd name="connsiteY4" fmla="*/ 338484 h 1196348"/>
              <a:gd name="connsiteX5" fmla="*/ 12096947 w 12096947"/>
              <a:gd name="connsiteY5" fmla="*/ 317234 h 1196348"/>
              <a:gd name="connsiteX6" fmla="*/ 12096947 w 12096947"/>
              <a:gd name="connsiteY6" fmla="*/ 1196348 h 1196348"/>
              <a:gd name="connsiteX7" fmla="*/ 0 w 12096947"/>
              <a:gd name="connsiteY7" fmla="*/ 1196348 h 1196348"/>
              <a:gd name="connsiteX8" fmla="*/ 0 w 12096947"/>
              <a:gd name="connsiteY8" fmla="*/ 317234 h 1196348"/>
              <a:gd name="connsiteX0" fmla="*/ 0 w 12096947"/>
              <a:gd name="connsiteY0" fmla="*/ 317234 h 1196348"/>
              <a:gd name="connsiteX1" fmla="*/ 1613061 w 12096947"/>
              <a:gd name="connsiteY1" fmla="*/ 203178 h 1196348"/>
              <a:gd name="connsiteX2" fmla="*/ 4206743 w 12096947"/>
              <a:gd name="connsiteY2" fmla="*/ 216265 h 1196348"/>
              <a:gd name="connsiteX3" fmla="*/ 7100047 w 12096947"/>
              <a:gd name="connsiteY3" fmla="*/ 166361 h 1196348"/>
              <a:gd name="connsiteX4" fmla="*/ 9509759 w 12096947"/>
              <a:gd name="connsiteY4" fmla="*/ 338484 h 1196348"/>
              <a:gd name="connsiteX5" fmla="*/ 12096947 w 12096947"/>
              <a:gd name="connsiteY5" fmla="*/ 317234 h 1196348"/>
              <a:gd name="connsiteX6" fmla="*/ 12096947 w 12096947"/>
              <a:gd name="connsiteY6" fmla="*/ 1196348 h 1196348"/>
              <a:gd name="connsiteX7" fmla="*/ 0 w 12096947"/>
              <a:gd name="connsiteY7" fmla="*/ 1196348 h 1196348"/>
              <a:gd name="connsiteX8" fmla="*/ 0 w 12096947"/>
              <a:gd name="connsiteY8" fmla="*/ 317234 h 1196348"/>
              <a:gd name="connsiteX0" fmla="*/ 0 w 12096947"/>
              <a:gd name="connsiteY0" fmla="*/ 317234 h 1196348"/>
              <a:gd name="connsiteX1" fmla="*/ 1613061 w 12096947"/>
              <a:gd name="connsiteY1" fmla="*/ 203178 h 1196348"/>
              <a:gd name="connsiteX2" fmla="*/ 4206743 w 12096947"/>
              <a:gd name="connsiteY2" fmla="*/ 216265 h 1196348"/>
              <a:gd name="connsiteX3" fmla="*/ 7100047 w 12096947"/>
              <a:gd name="connsiteY3" fmla="*/ 166361 h 1196348"/>
              <a:gd name="connsiteX4" fmla="*/ 9509759 w 12096947"/>
              <a:gd name="connsiteY4" fmla="*/ 338484 h 1196348"/>
              <a:gd name="connsiteX5" fmla="*/ 12096947 w 12096947"/>
              <a:gd name="connsiteY5" fmla="*/ 317234 h 1196348"/>
              <a:gd name="connsiteX6" fmla="*/ 12096947 w 12096947"/>
              <a:gd name="connsiteY6" fmla="*/ 1196348 h 1196348"/>
              <a:gd name="connsiteX7" fmla="*/ 0 w 12096947"/>
              <a:gd name="connsiteY7" fmla="*/ 1196348 h 1196348"/>
              <a:gd name="connsiteX8" fmla="*/ 0 w 12096947"/>
              <a:gd name="connsiteY8" fmla="*/ 317234 h 1196348"/>
              <a:gd name="connsiteX0" fmla="*/ 0 w 12096947"/>
              <a:gd name="connsiteY0" fmla="*/ 317234 h 1196348"/>
              <a:gd name="connsiteX1" fmla="*/ 1613061 w 12096947"/>
              <a:gd name="connsiteY1" fmla="*/ 203178 h 1196348"/>
              <a:gd name="connsiteX2" fmla="*/ 4206743 w 12096947"/>
              <a:gd name="connsiteY2" fmla="*/ 216265 h 1196348"/>
              <a:gd name="connsiteX3" fmla="*/ 7100047 w 12096947"/>
              <a:gd name="connsiteY3" fmla="*/ 166361 h 1196348"/>
              <a:gd name="connsiteX4" fmla="*/ 9509759 w 12096947"/>
              <a:gd name="connsiteY4" fmla="*/ 338484 h 1196348"/>
              <a:gd name="connsiteX5" fmla="*/ 12096947 w 12096947"/>
              <a:gd name="connsiteY5" fmla="*/ 317234 h 1196348"/>
              <a:gd name="connsiteX6" fmla="*/ 12096947 w 12096947"/>
              <a:gd name="connsiteY6" fmla="*/ 1196348 h 1196348"/>
              <a:gd name="connsiteX7" fmla="*/ 0 w 12096947"/>
              <a:gd name="connsiteY7" fmla="*/ 1196348 h 1196348"/>
              <a:gd name="connsiteX8" fmla="*/ 0 w 12096947"/>
              <a:gd name="connsiteY8" fmla="*/ 317234 h 1196348"/>
              <a:gd name="connsiteX0" fmla="*/ 0 w 12096947"/>
              <a:gd name="connsiteY0" fmla="*/ 202582 h 1081696"/>
              <a:gd name="connsiteX1" fmla="*/ 1613061 w 12096947"/>
              <a:gd name="connsiteY1" fmla="*/ 88526 h 1081696"/>
              <a:gd name="connsiteX2" fmla="*/ 4206743 w 12096947"/>
              <a:gd name="connsiteY2" fmla="*/ 101613 h 1081696"/>
              <a:gd name="connsiteX3" fmla="*/ 7100047 w 12096947"/>
              <a:gd name="connsiteY3" fmla="*/ 51709 h 1081696"/>
              <a:gd name="connsiteX4" fmla="*/ 9509759 w 12096947"/>
              <a:gd name="connsiteY4" fmla="*/ 223832 h 1081696"/>
              <a:gd name="connsiteX5" fmla="*/ 12096947 w 12096947"/>
              <a:gd name="connsiteY5" fmla="*/ 202582 h 1081696"/>
              <a:gd name="connsiteX6" fmla="*/ 12096947 w 12096947"/>
              <a:gd name="connsiteY6" fmla="*/ 1081696 h 1081696"/>
              <a:gd name="connsiteX7" fmla="*/ 0 w 12096947"/>
              <a:gd name="connsiteY7" fmla="*/ 1081696 h 1081696"/>
              <a:gd name="connsiteX8" fmla="*/ 0 w 12096947"/>
              <a:gd name="connsiteY8" fmla="*/ 202582 h 1081696"/>
              <a:gd name="connsiteX0" fmla="*/ 0 w 12096947"/>
              <a:gd name="connsiteY0" fmla="*/ 150873 h 1029987"/>
              <a:gd name="connsiteX1" fmla="*/ 1613061 w 12096947"/>
              <a:gd name="connsiteY1" fmla="*/ 36817 h 1029987"/>
              <a:gd name="connsiteX2" fmla="*/ 4206743 w 12096947"/>
              <a:gd name="connsiteY2" fmla="*/ 49904 h 1029987"/>
              <a:gd name="connsiteX3" fmla="*/ 7100047 w 12096947"/>
              <a:gd name="connsiteY3" fmla="*/ 0 h 1029987"/>
              <a:gd name="connsiteX4" fmla="*/ 9509759 w 12096947"/>
              <a:gd name="connsiteY4" fmla="*/ 172123 h 1029987"/>
              <a:gd name="connsiteX5" fmla="*/ 12096947 w 12096947"/>
              <a:gd name="connsiteY5" fmla="*/ 150873 h 1029987"/>
              <a:gd name="connsiteX6" fmla="*/ 12096947 w 12096947"/>
              <a:gd name="connsiteY6" fmla="*/ 1029987 h 1029987"/>
              <a:gd name="connsiteX7" fmla="*/ 0 w 12096947"/>
              <a:gd name="connsiteY7" fmla="*/ 1029987 h 1029987"/>
              <a:gd name="connsiteX8" fmla="*/ 0 w 12096947"/>
              <a:gd name="connsiteY8" fmla="*/ 150873 h 1029987"/>
              <a:gd name="connsiteX0" fmla="*/ 0 w 12096947"/>
              <a:gd name="connsiteY0" fmla="*/ 150873 h 1029987"/>
              <a:gd name="connsiteX1" fmla="*/ 1613061 w 12096947"/>
              <a:gd name="connsiteY1" fmla="*/ 36817 h 1029987"/>
              <a:gd name="connsiteX2" fmla="*/ 4206743 w 12096947"/>
              <a:gd name="connsiteY2" fmla="*/ 49904 h 1029987"/>
              <a:gd name="connsiteX3" fmla="*/ 7100047 w 12096947"/>
              <a:gd name="connsiteY3" fmla="*/ 0 h 1029987"/>
              <a:gd name="connsiteX4" fmla="*/ 9509759 w 12096947"/>
              <a:gd name="connsiteY4" fmla="*/ 172123 h 1029987"/>
              <a:gd name="connsiteX5" fmla="*/ 12096947 w 12096947"/>
              <a:gd name="connsiteY5" fmla="*/ 150873 h 1029987"/>
              <a:gd name="connsiteX6" fmla="*/ 12096947 w 12096947"/>
              <a:gd name="connsiteY6" fmla="*/ 1029987 h 1029987"/>
              <a:gd name="connsiteX7" fmla="*/ 0 w 12096947"/>
              <a:gd name="connsiteY7" fmla="*/ 1029987 h 1029987"/>
              <a:gd name="connsiteX8" fmla="*/ 0 w 12096947"/>
              <a:gd name="connsiteY8" fmla="*/ 150873 h 1029987"/>
              <a:gd name="connsiteX0" fmla="*/ 0 w 12096947"/>
              <a:gd name="connsiteY0" fmla="*/ 163742 h 1042856"/>
              <a:gd name="connsiteX1" fmla="*/ 1613061 w 12096947"/>
              <a:gd name="connsiteY1" fmla="*/ 49686 h 1042856"/>
              <a:gd name="connsiteX2" fmla="*/ 4206743 w 12096947"/>
              <a:gd name="connsiteY2" fmla="*/ 62773 h 1042856"/>
              <a:gd name="connsiteX3" fmla="*/ 7100047 w 12096947"/>
              <a:gd name="connsiteY3" fmla="*/ 12869 h 1042856"/>
              <a:gd name="connsiteX4" fmla="*/ 9509759 w 12096947"/>
              <a:gd name="connsiteY4" fmla="*/ 184992 h 1042856"/>
              <a:gd name="connsiteX5" fmla="*/ 12096947 w 12096947"/>
              <a:gd name="connsiteY5" fmla="*/ 163742 h 1042856"/>
              <a:gd name="connsiteX6" fmla="*/ 12096947 w 12096947"/>
              <a:gd name="connsiteY6" fmla="*/ 1042856 h 1042856"/>
              <a:gd name="connsiteX7" fmla="*/ 0 w 12096947"/>
              <a:gd name="connsiteY7" fmla="*/ 1042856 h 1042856"/>
              <a:gd name="connsiteX8" fmla="*/ 0 w 12096947"/>
              <a:gd name="connsiteY8" fmla="*/ 163742 h 1042856"/>
              <a:gd name="connsiteX0" fmla="*/ 0 w 12096947"/>
              <a:gd name="connsiteY0" fmla="*/ 169370 h 1048484"/>
              <a:gd name="connsiteX1" fmla="*/ 1613061 w 12096947"/>
              <a:gd name="connsiteY1" fmla="*/ 55314 h 1048484"/>
              <a:gd name="connsiteX2" fmla="*/ 4206743 w 12096947"/>
              <a:gd name="connsiteY2" fmla="*/ 68401 h 1048484"/>
              <a:gd name="connsiteX3" fmla="*/ 7100047 w 12096947"/>
              <a:gd name="connsiteY3" fmla="*/ 18497 h 1048484"/>
              <a:gd name="connsiteX4" fmla="*/ 9509759 w 12096947"/>
              <a:gd name="connsiteY4" fmla="*/ 190620 h 1048484"/>
              <a:gd name="connsiteX5" fmla="*/ 12096947 w 12096947"/>
              <a:gd name="connsiteY5" fmla="*/ 169370 h 1048484"/>
              <a:gd name="connsiteX6" fmla="*/ 12096947 w 12096947"/>
              <a:gd name="connsiteY6" fmla="*/ 1048484 h 1048484"/>
              <a:gd name="connsiteX7" fmla="*/ 0 w 12096947"/>
              <a:gd name="connsiteY7" fmla="*/ 1048484 h 1048484"/>
              <a:gd name="connsiteX8" fmla="*/ 0 w 12096947"/>
              <a:gd name="connsiteY8" fmla="*/ 169370 h 1048484"/>
              <a:gd name="connsiteX0" fmla="*/ 0 w 12096947"/>
              <a:gd name="connsiteY0" fmla="*/ 169370 h 1048484"/>
              <a:gd name="connsiteX1" fmla="*/ 1613061 w 12096947"/>
              <a:gd name="connsiteY1" fmla="*/ 55314 h 1048484"/>
              <a:gd name="connsiteX2" fmla="*/ 4206743 w 12096947"/>
              <a:gd name="connsiteY2" fmla="*/ 68401 h 1048484"/>
              <a:gd name="connsiteX3" fmla="*/ 7100047 w 12096947"/>
              <a:gd name="connsiteY3" fmla="*/ 18497 h 1048484"/>
              <a:gd name="connsiteX4" fmla="*/ 9509759 w 12096947"/>
              <a:gd name="connsiteY4" fmla="*/ 190620 h 1048484"/>
              <a:gd name="connsiteX5" fmla="*/ 12096947 w 12096947"/>
              <a:gd name="connsiteY5" fmla="*/ 169370 h 1048484"/>
              <a:gd name="connsiteX6" fmla="*/ 12096947 w 12096947"/>
              <a:gd name="connsiteY6" fmla="*/ 1048484 h 1048484"/>
              <a:gd name="connsiteX7" fmla="*/ 0 w 12096947"/>
              <a:gd name="connsiteY7" fmla="*/ 1048484 h 1048484"/>
              <a:gd name="connsiteX8" fmla="*/ 0 w 12096947"/>
              <a:gd name="connsiteY8" fmla="*/ 169370 h 1048484"/>
              <a:gd name="connsiteX0" fmla="*/ 0 w 12096947"/>
              <a:gd name="connsiteY0" fmla="*/ 168710 h 1047824"/>
              <a:gd name="connsiteX1" fmla="*/ 1613061 w 12096947"/>
              <a:gd name="connsiteY1" fmla="*/ 54654 h 1047824"/>
              <a:gd name="connsiteX2" fmla="*/ 4206743 w 12096947"/>
              <a:gd name="connsiteY2" fmla="*/ 67741 h 1047824"/>
              <a:gd name="connsiteX3" fmla="*/ 7100047 w 12096947"/>
              <a:gd name="connsiteY3" fmla="*/ 17837 h 1047824"/>
              <a:gd name="connsiteX4" fmla="*/ 9509759 w 12096947"/>
              <a:gd name="connsiteY4" fmla="*/ 189960 h 1047824"/>
              <a:gd name="connsiteX5" fmla="*/ 12096947 w 12096947"/>
              <a:gd name="connsiteY5" fmla="*/ 168710 h 1047824"/>
              <a:gd name="connsiteX6" fmla="*/ 12096947 w 12096947"/>
              <a:gd name="connsiteY6" fmla="*/ 1047824 h 1047824"/>
              <a:gd name="connsiteX7" fmla="*/ 0 w 12096947"/>
              <a:gd name="connsiteY7" fmla="*/ 1047824 h 1047824"/>
              <a:gd name="connsiteX8" fmla="*/ 0 w 12096947"/>
              <a:gd name="connsiteY8" fmla="*/ 168710 h 1047824"/>
              <a:gd name="connsiteX0" fmla="*/ 0 w 12096947"/>
              <a:gd name="connsiteY0" fmla="*/ 168710 h 1047824"/>
              <a:gd name="connsiteX1" fmla="*/ 1613061 w 12096947"/>
              <a:gd name="connsiteY1" fmla="*/ 54654 h 1047824"/>
              <a:gd name="connsiteX2" fmla="*/ 4206743 w 12096947"/>
              <a:gd name="connsiteY2" fmla="*/ 67741 h 1047824"/>
              <a:gd name="connsiteX3" fmla="*/ 7100047 w 12096947"/>
              <a:gd name="connsiteY3" fmla="*/ 17837 h 1047824"/>
              <a:gd name="connsiteX4" fmla="*/ 9509759 w 12096947"/>
              <a:gd name="connsiteY4" fmla="*/ 189960 h 1047824"/>
              <a:gd name="connsiteX5" fmla="*/ 12096947 w 12096947"/>
              <a:gd name="connsiteY5" fmla="*/ 168710 h 1047824"/>
              <a:gd name="connsiteX6" fmla="*/ 12096947 w 12096947"/>
              <a:gd name="connsiteY6" fmla="*/ 1047824 h 1047824"/>
              <a:gd name="connsiteX7" fmla="*/ 0 w 12096947"/>
              <a:gd name="connsiteY7" fmla="*/ 1047824 h 1047824"/>
              <a:gd name="connsiteX8" fmla="*/ 0 w 12096947"/>
              <a:gd name="connsiteY8" fmla="*/ 168710 h 1047824"/>
              <a:gd name="connsiteX0" fmla="*/ 0 w 12096947"/>
              <a:gd name="connsiteY0" fmla="*/ 168710 h 1047824"/>
              <a:gd name="connsiteX1" fmla="*/ 1613061 w 12096947"/>
              <a:gd name="connsiteY1" fmla="*/ 54654 h 1047824"/>
              <a:gd name="connsiteX2" fmla="*/ 4206743 w 12096947"/>
              <a:gd name="connsiteY2" fmla="*/ 67741 h 1047824"/>
              <a:gd name="connsiteX3" fmla="*/ 7100047 w 12096947"/>
              <a:gd name="connsiteY3" fmla="*/ 17837 h 1047824"/>
              <a:gd name="connsiteX4" fmla="*/ 9509759 w 12096947"/>
              <a:gd name="connsiteY4" fmla="*/ 189960 h 1047824"/>
              <a:gd name="connsiteX5" fmla="*/ 12086273 w 12096947"/>
              <a:gd name="connsiteY5" fmla="*/ 248557 h 1047824"/>
              <a:gd name="connsiteX6" fmla="*/ 12096947 w 12096947"/>
              <a:gd name="connsiteY6" fmla="*/ 1047824 h 1047824"/>
              <a:gd name="connsiteX7" fmla="*/ 0 w 12096947"/>
              <a:gd name="connsiteY7" fmla="*/ 1047824 h 1047824"/>
              <a:gd name="connsiteX8" fmla="*/ 0 w 12096947"/>
              <a:gd name="connsiteY8" fmla="*/ 168710 h 1047824"/>
              <a:gd name="connsiteX0" fmla="*/ 0 w 12096947"/>
              <a:gd name="connsiteY0" fmla="*/ 168710 h 1047824"/>
              <a:gd name="connsiteX1" fmla="*/ 1613061 w 12096947"/>
              <a:gd name="connsiteY1" fmla="*/ 54654 h 1047824"/>
              <a:gd name="connsiteX2" fmla="*/ 4206743 w 12096947"/>
              <a:gd name="connsiteY2" fmla="*/ 67741 h 1047824"/>
              <a:gd name="connsiteX3" fmla="*/ 7100047 w 12096947"/>
              <a:gd name="connsiteY3" fmla="*/ 17837 h 1047824"/>
              <a:gd name="connsiteX4" fmla="*/ 9509759 w 12096947"/>
              <a:gd name="connsiteY4" fmla="*/ 189960 h 1047824"/>
              <a:gd name="connsiteX5" fmla="*/ 12086273 w 12096947"/>
              <a:gd name="connsiteY5" fmla="*/ 248557 h 1047824"/>
              <a:gd name="connsiteX6" fmla="*/ 12096947 w 12096947"/>
              <a:gd name="connsiteY6" fmla="*/ 1047824 h 1047824"/>
              <a:gd name="connsiteX7" fmla="*/ 0 w 12096947"/>
              <a:gd name="connsiteY7" fmla="*/ 1047824 h 1047824"/>
              <a:gd name="connsiteX8" fmla="*/ 0 w 12096947"/>
              <a:gd name="connsiteY8" fmla="*/ 168710 h 104782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2086273 w 12096947"/>
              <a:gd name="connsiteY5" fmla="*/ 248717 h 1047984"/>
              <a:gd name="connsiteX6" fmla="*/ 12096947 w 12096947"/>
              <a:gd name="connsiteY6" fmla="*/ 1047984 h 1047984"/>
              <a:gd name="connsiteX7" fmla="*/ 0 w 12096947"/>
              <a:gd name="connsiteY7" fmla="*/ 1047984 h 1047984"/>
              <a:gd name="connsiteX8" fmla="*/ 0 w 12096947"/>
              <a:gd name="connsiteY8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2086273 w 12096947"/>
              <a:gd name="connsiteY5" fmla="*/ 248717 h 1047984"/>
              <a:gd name="connsiteX6" fmla="*/ 12096947 w 12096947"/>
              <a:gd name="connsiteY6" fmla="*/ 1047984 h 1047984"/>
              <a:gd name="connsiteX7" fmla="*/ 0 w 12096947"/>
              <a:gd name="connsiteY7" fmla="*/ 1047984 h 1047984"/>
              <a:gd name="connsiteX8" fmla="*/ 0 w 12096947"/>
              <a:gd name="connsiteY8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2086273 w 12096947"/>
              <a:gd name="connsiteY5" fmla="*/ 248717 h 1047984"/>
              <a:gd name="connsiteX6" fmla="*/ 12096947 w 12096947"/>
              <a:gd name="connsiteY6" fmla="*/ 1047984 h 1047984"/>
              <a:gd name="connsiteX7" fmla="*/ 0 w 12096947"/>
              <a:gd name="connsiteY7" fmla="*/ 1047984 h 1047984"/>
              <a:gd name="connsiteX8" fmla="*/ 0 w 12096947"/>
              <a:gd name="connsiteY8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2086273 w 12096947"/>
              <a:gd name="connsiteY5" fmla="*/ 248717 h 1047984"/>
              <a:gd name="connsiteX6" fmla="*/ 12096947 w 12096947"/>
              <a:gd name="connsiteY6" fmla="*/ 1047984 h 1047984"/>
              <a:gd name="connsiteX7" fmla="*/ 0 w 12096947"/>
              <a:gd name="connsiteY7" fmla="*/ 1047984 h 1047984"/>
              <a:gd name="connsiteX8" fmla="*/ 0 w 12096947"/>
              <a:gd name="connsiteY8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524345 w 12096947"/>
              <a:gd name="connsiteY5" fmla="*/ 311943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0 w 12096947"/>
              <a:gd name="connsiteY8" fmla="*/ 1047984 h 1047984"/>
              <a:gd name="connsiteX9" fmla="*/ 0 w 12096947"/>
              <a:gd name="connsiteY9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0 w 12096947"/>
              <a:gd name="connsiteY8" fmla="*/ 1047984 h 1047984"/>
              <a:gd name="connsiteX9" fmla="*/ 0 w 12096947"/>
              <a:gd name="connsiteY9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0 w 12096947"/>
              <a:gd name="connsiteY8" fmla="*/ 1047984 h 1047984"/>
              <a:gd name="connsiteX9" fmla="*/ 0 w 12096947"/>
              <a:gd name="connsiteY9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0 w 12096947"/>
              <a:gd name="connsiteY8" fmla="*/ 1047984 h 1047984"/>
              <a:gd name="connsiteX9" fmla="*/ 0 w 12096947"/>
              <a:gd name="connsiteY9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0 w 12096947"/>
              <a:gd name="connsiteY8" fmla="*/ 1047984 h 1047984"/>
              <a:gd name="connsiteX9" fmla="*/ 0 w 12096947"/>
              <a:gd name="connsiteY9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0 w 12096947"/>
              <a:gd name="connsiteY8" fmla="*/ 1047984 h 1047984"/>
              <a:gd name="connsiteX9" fmla="*/ 0 w 12096947"/>
              <a:gd name="connsiteY9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1750499 w 12096947"/>
              <a:gd name="connsiteY8" fmla="*/ 1030352 h 1047984"/>
              <a:gd name="connsiteX9" fmla="*/ 0 w 12096947"/>
              <a:gd name="connsiteY9" fmla="*/ 1047984 h 1047984"/>
              <a:gd name="connsiteX10" fmla="*/ 0 w 12096947"/>
              <a:gd name="connsiteY10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3714474 w 12096947"/>
              <a:gd name="connsiteY8" fmla="*/ 1030352 h 1047984"/>
              <a:gd name="connsiteX9" fmla="*/ 1750499 w 12096947"/>
              <a:gd name="connsiteY9" fmla="*/ 1030352 h 1047984"/>
              <a:gd name="connsiteX10" fmla="*/ 0 w 12096947"/>
              <a:gd name="connsiteY10" fmla="*/ 1047984 h 1047984"/>
              <a:gd name="connsiteX11" fmla="*/ 0 w 12096947"/>
              <a:gd name="connsiteY11" fmla="*/ 168870 h 1047984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3607737 w 12096947"/>
              <a:gd name="connsiteY8" fmla="*/ 1141737 h 1141737"/>
              <a:gd name="connsiteX9" fmla="*/ 1750499 w 12096947"/>
              <a:gd name="connsiteY9" fmla="*/ 1030352 h 1141737"/>
              <a:gd name="connsiteX10" fmla="*/ 0 w 12096947"/>
              <a:gd name="connsiteY10" fmla="*/ 1047984 h 1141737"/>
              <a:gd name="connsiteX11" fmla="*/ 0 w 12096947"/>
              <a:gd name="connsiteY11" fmla="*/ 168870 h 1141737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6799196 w 12096947"/>
              <a:gd name="connsiteY8" fmla="*/ 1104608 h 1141737"/>
              <a:gd name="connsiteX9" fmla="*/ 3607737 w 12096947"/>
              <a:gd name="connsiteY9" fmla="*/ 1141737 h 1141737"/>
              <a:gd name="connsiteX10" fmla="*/ 1750499 w 12096947"/>
              <a:gd name="connsiteY10" fmla="*/ 1030352 h 1141737"/>
              <a:gd name="connsiteX11" fmla="*/ 0 w 12096947"/>
              <a:gd name="connsiteY11" fmla="*/ 1047984 h 1141737"/>
              <a:gd name="connsiteX12" fmla="*/ 0 w 12096947"/>
              <a:gd name="connsiteY12" fmla="*/ 168870 h 1141737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6660437 w 12096947"/>
              <a:gd name="connsiteY8" fmla="*/ 943719 h 1141737"/>
              <a:gd name="connsiteX9" fmla="*/ 3607737 w 12096947"/>
              <a:gd name="connsiteY9" fmla="*/ 1141737 h 1141737"/>
              <a:gd name="connsiteX10" fmla="*/ 1750499 w 12096947"/>
              <a:gd name="connsiteY10" fmla="*/ 1030352 h 1141737"/>
              <a:gd name="connsiteX11" fmla="*/ 0 w 12096947"/>
              <a:gd name="connsiteY11" fmla="*/ 1047984 h 1141737"/>
              <a:gd name="connsiteX12" fmla="*/ 0 w 12096947"/>
              <a:gd name="connsiteY12" fmla="*/ 168870 h 1141737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9446294 w 12096947"/>
              <a:gd name="connsiteY8" fmla="*/ 1005600 h 1141737"/>
              <a:gd name="connsiteX9" fmla="*/ 6660437 w 12096947"/>
              <a:gd name="connsiteY9" fmla="*/ 943719 h 1141737"/>
              <a:gd name="connsiteX10" fmla="*/ 3607737 w 12096947"/>
              <a:gd name="connsiteY10" fmla="*/ 1141737 h 1141737"/>
              <a:gd name="connsiteX11" fmla="*/ 1750499 w 12096947"/>
              <a:gd name="connsiteY11" fmla="*/ 1030352 h 1141737"/>
              <a:gd name="connsiteX12" fmla="*/ 0 w 12096947"/>
              <a:gd name="connsiteY12" fmla="*/ 1047984 h 1141737"/>
              <a:gd name="connsiteX13" fmla="*/ 0 w 12096947"/>
              <a:gd name="connsiteY13" fmla="*/ 168870 h 1141737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9446294 w 12096947"/>
              <a:gd name="connsiteY8" fmla="*/ 1104608 h 1141737"/>
              <a:gd name="connsiteX9" fmla="*/ 6660437 w 12096947"/>
              <a:gd name="connsiteY9" fmla="*/ 943719 h 1141737"/>
              <a:gd name="connsiteX10" fmla="*/ 3607737 w 12096947"/>
              <a:gd name="connsiteY10" fmla="*/ 1141737 h 1141737"/>
              <a:gd name="connsiteX11" fmla="*/ 1750499 w 12096947"/>
              <a:gd name="connsiteY11" fmla="*/ 1030352 h 1141737"/>
              <a:gd name="connsiteX12" fmla="*/ 0 w 12096947"/>
              <a:gd name="connsiteY12" fmla="*/ 1047984 h 1141737"/>
              <a:gd name="connsiteX13" fmla="*/ 0 w 12096947"/>
              <a:gd name="connsiteY13" fmla="*/ 168870 h 1141737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9446294 w 12096947"/>
              <a:gd name="connsiteY8" fmla="*/ 1104608 h 1141737"/>
              <a:gd name="connsiteX9" fmla="*/ 6660437 w 12096947"/>
              <a:gd name="connsiteY9" fmla="*/ 943719 h 1141737"/>
              <a:gd name="connsiteX10" fmla="*/ 3607737 w 12096947"/>
              <a:gd name="connsiteY10" fmla="*/ 1141737 h 1141737"/>
              <a:gd name="connsiteX11" fmla="*/ 1750499 w 12096947"/>
              <a:gd name="connsiteY11" fmla="*/ 1030352 h 1141737"/>
              <a:gd name="connsiteX12" fmla="*/ 0 w 12096947"/>
              <a:gd name="connsiteY12" fmla="*/ 1047984 h 1141737"/>
              <a:gd name="connsiteX13" fmla="*/ 0 w 12096947"/>
              <a:gd name="connsiteY13" fmla="*/ 168870 h 1141737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9446294 w 12096947"/>
              <a:gd name="connsiteY8" fmla="*/ 1104608 h 1141737"/>
              <a:gd name="connsiteX9" fmla="*/ 6660437 w 12096947"/>
              <a:gd name="connsiteY9" fmla="*/ 943719 h 1141737"/>
              <a:gd name="connsiteX10" fmla="*/ 3607737 w 12096947"/>
              <a:gd name="connsiteY10" fmla="*/ 1141737 h 1141737"/>
              <a:gd name="connsiteX11" fmla="*/ 1750499 w 12096947"/>
              <a:gd name="connsiteY11" fmla="*/ 1030352 h 1141737"/>
              <a:gd name="connsiteX12" fmla="*/ 0 w 12096947"/>
              <a:gd name="connsiteY12" fmla="*/ 1047984 h 1141737"/>
              <a:gd name="connsiteX13" fmla="*/ 0 w 12096947"/>
              <a:gd name="connsiteY13" fmla="*/ 168870 h 1141737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6660437 w 12096947"/>
              <a:gd name="connsiteY9" fmla="*/ 943719 h 1178865"/>
              <a:gd name="connsiteX10" fmla="*/ 3607737 w 12096947"/>
              <a:gd name="connsiteY10" fmla="*/ 1178865 h 1178865"/>
              <a:gd name="connsiteX11" fmla="*/ 1750499 w 12096947"/>
              <a:gd name="connsiteY11" fmla="*/ 1030352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6660437 w 12096947"/>
              <a:gd name="connsiteY9" fmla="*/ 943719 h 1178865"/>
              <a:gd name="connsiteX10" fmla="*/ 3607737 w 12096947"/>
              <a:gd name="connsiteY10" fmla="*/ 1178865 h 1178865"/>
              <a:gd name="connsiteX11" fmla="*/ 1750499 w 12096947"/>
              <a:gd name="connsiteY11" fmla="*/ 1030352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6660437 w 12096947"/>
              <a:gd name="connsiteY9" fmla="*/ 943719 h 1178865"/>
              <a:gd name="connsiteX10" fmla="*/ 3607737 w 12096947"/>
              <a:gd name="connsiteY10" fmla="*/ 1178865 h 1178865"/>
              <a:gd name="connsiteX11" fmla="*/ 1750499 w 12096947"/>
              <a:gd name="connsiteY11" fmla="*/ 1030352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6660437 w 12096947"/>
              <a:gd name="connsiteY9" fmla="*/ 943719 h 1178865"/>
              <a:gd name="connsiteX10" fmla="*/ 3607737 w 12096947"/>
              <a:gd name="connsiteY10" fmla="*/ 1178865 h 1178865"/>
              <a:gd name="connsiteX11" fmla="*/ 1793195 w 12096947"/>
              <a:gd name="connsiteY11" fmla="*/ 1067481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6660437 w 12096947"/>
              <a:gd name="connsiteY9" fmla="*/ 943719 h 1178865"/>
              <a:gd name="connsiteX10" fmla="*/ 3607737 w 12096947"/>
              <a:gd name="connsiteY10" fmla="*/ 1178865 h 1178865"/>
              <a:gd name="connsiteX11" fmla="*/ 1793195 w 12096947"/>
              <a:gd name="connsiteY11" fmla="*/ 1067481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5059371 w 12096947"/>
              <a:gd name="connsiteY9" fmla="*/ 659070 h 1178865"/>
              <a:gd name="connsiteX10" fmla="*/ 3607737 w 12096947"/>
              <a:gd name="connsiteY10" fmla="*/ 1178865 h 1178865"/>
              <a:gd name="connsiteX11" fmla="*/ 1793195 w 12096947"/>
              <a:gd name="connsiteY11" fmla="*/ 1067481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5059371 w 12096947"/>
              <a:gd name="connsiteY9" fmla="*/ 659070 h 1178865"/>
              <a:gd name="connsiteX10" fmla="*/ 3511673 w 12096947"/>
              <a:gd name="connsiteY10" fmla="*/ 1178865 h 1178865"/>
              <a:gd name="connsiteX11" fmla="*/ 1793195 w 12096947"/>
              <a:gd name="connsiteY11" fmla="*/ 1067481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5059371 w 12096947"/>
              <a:gd name="connsiteY9" fmla="*/ 659070 h 1178865"/>
              <a:gd name="connsiteX10" fmla="*/ 3511673 w 12096947"/>
              <a:gd name="connsiteY10" fmla="*/ 1178865 h 1178865"/>
              <a:gd name="connsiteX11" fmla="*/ 1793195 w 12096947"/>
              <a:gd name="connsiteY11" fmla="*/ 1067481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9446294 w 12096947"/>
              <a:gd name="connsiteY8" fmla="*/ 1104608 h 1201656"/>
              <a:gd name="connsiteX9" fmla="*/ 5059371 w 12096947"/>
              <a:gd name="connsiteY9" fmla="*/ 659070 h 1201656"/>
              <a:gd name="connsiteX10" fmla="*/ 3511673 w 12096947"/>
              <a:gd name="connsiteY10" fmla="*/ 1178865 h 1201656"/>
              <a:gd name="connsiteX11" fmla="*/ 1793195 w 12096947"/>
              <a:gd name="connsiteY11" fmla="*/ 1067481 h 1201656"/>
              <a:gd name="connsiteX12" fmla="*/ 0 w 12096947"/>
              <a:gd name="connsiteY12" fmla="*/ 1047984 h 1201656"/>
              <a:gd name="connsiteX13" fmla="*/ 0 w 12096947"/>
              <a:gd name="connsiteY13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9446294 w 12096947"/>
              <a:gd name="connsiteY8" fmla="*/ 1104608 h 1201656"/>
              <a:gd name="connsiteX9" fmla="*/ 5251499 w 12096947"/>
              <a:gd name="connsiteY9" fmla="*/ 659070 h 1201656"/>
              <a:gd name="connsiteX10" fmla="*/ 3511673 w 12096947"/>
              <a:gd name="connsiteY10" fmla="*/ 1178865 h 1201656"/>
              <a:gd name="connsiteX11" fmla="*/ 1793195 w 12096947"/>
              <a:gd name="connsiteY11" fmla="*/ 1067481 h 1201656"/>
              <a:gd name="connsiteX12" fmla="*/ 0 w 12096947"/>
              <a:gd name="connsiteY12" fmla="*/ 1047984 h 1201656"/>
              <a:gd name="connsiteX13" fmla="*/ 0 w 12096947"/>
              <a:gd name="connsiteY13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6585721 w 12096947"/>
              <a:gd name="connsiteY8" fmla="*/ 956096 h 1201656"/>
              <a:gd name="connsiteX9" fmla="*/ 5251499 w 12096947"/>
              <a:gd name="connsiteY9" fmla="*/ 659070 h 1201656"/>
              <a:gd name="connsiteX10" fmla="*/ 3511673 w 12096947"/>
              <a:gd name="connsiteY10" fmla="*/ 1178865 h 1201656"/>
              <a:gd name="connsiteX11" fmla="*/ 1793195 w 12096947"/>
              <a:gd name="connsiteY11" fmla="*/ 1067481 h 1201656"/>
              <a:gd name="connsiteX12" fmla="*/ 0 w 12096947"/>
              <a:gd name="connsiteY12" fmla="*/ 1047984 h 1201656"/>
              <a:gd name="connsiteX13" fmla="*/ 0 w 12096947"/>
              <a:gd name="connsiteY13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6585721 w 12096947"/>
              <a:gd name="connsiteY8" fmla="*/ 956096 h 1201656"/>
              <a:gd name="connsiteX9" fmla="*/ 5251499 w 12096947"/>
              <a:gd name="connsiteY9" fmla="*/ 659070 h 1201656"/>
              <a:gd name="connsiteX10" fmla="*/ 3511673 w 12096947"/>
              <a:gd name="connsiteY10" fmla="*/ 1178865 h 1201656"/>
              <a:gd name="connsiteX11" fmla="*/ 1793195 w 12096947"/>
              <a:gd name="connsiteY11" fmla="*/ 1067481 h 1201656"/>
              <a:gd name="connsiteX12" fmla="*/ 0 w 12096947"/>
              <a:gd name="connsiteY12" fmla="*/ 1047984 h 1201656"/>
              <a:gd name="connsiteX13" fmla="*/ 0 w 12096947"/>
              <a:gd name="connsiteY13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9328882 w 12096947"/>
              <a:gd name="connsiteY8" fmla="*/ 1017974 h 1201656"/>
              <a:gd name="connsiteX9" fmla="*/ 6585721 w 12096947"/>
              <a:gd name="connsiteY9" fmla="*/ 956096 h 1201656"/>
              <a:gd name="connsiteX10" fmla="*/ 5251499 w 12096947"/>
              <a:gd name="connsiteY10" fmla="*/ 659070 h 1201656"/>
              <a:gd name="connsiteX11" fmla="*/ 3511673 w 12096947"/>
              <a:gd name="connsiteY11" fmla="*/ 1178865 h 1201656"/>
              <a:gd name="connsiteX12" fmla="*/ 1793195 w 12096947"/>
              <a:gd name="connsiteY12" fmla="*/ 1067481 h 1201656"/>
              <a:gd name="connsiteX13" fmla="*/ 0 w 12096947"/>
              <a:gd name="connsiteY13" fmla="*/ 1047984 h 1201656"/>
              <a:gd name="connsiteX14" fmla="*/ 0 w 12096947"/>
              <a:gd name="connsiteY14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8016007 w 12096947"/>
              <a:gd name="connsiteY8" fmla="*/ 634317 h 1201656"/>
              <a:gd name="connsiteX9" fmla="*/ 6585721 w 12096947"/>
              <a:gd name="connsiteY9" fmla="*/ 956096 h 1201656"/>
              <a:gd name="connsiteX10" fmla="*/ 5251499 w 12096947"/>
              <a:gd name="connsiteY10" fmla="*/ 659070 h 1201656"/>
              <a:gd name="connsiteX11" fmla="*/ 3511673 w 12096947"/>
              <a:gd name="connsiteY11" fmla="*/ 1178865 h 1201656"/>
              <a:gd name="connsiteX12" fmla="*/ 1793195 w 12096947"/>
              <a:gd name="connsiteY12" fmla="*/ 1067481 h 1201656"/>
              <a:gd name="connsiteX13" fmla="*/ 0 w 12096947"/>
              <a:gd name="connsiteY13" fmla="*/ 1047984 h 1201656"/>
              <a:gd name="connsiteX14" fmla="*/ 0 w 12096947"/>
              <a:gd name="connsiteY14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8016007 w 12096947"/>
              <a:gd name="connsiteY8" fmla="*/ 634317 h 1201656"/>
              <a:gd name="connsiteX9" fmla="*/ 6585721 w 12096947"/>
              <a:gd name="connsiteY9" fmla="*/ 956096 h 1201656"/>
              <a:gd name="connsiteX10" fmla="*/ 5251499 w 12096947"/>
              <a:gd name="connsiteY10" fmla="*/ 659070 h 1201656"/>
              <a:gd name="connsiteX11" fmla="*/ 3511673 w 12096947"/>
              <a:gd name="connsiteY11" fmla="*/ 1178865 h 1201656"/>
              <a:gd name="connsiteX12" fmla="*/ 1793195 w 12096947"/>
              <a:gd name="connsiteY12" fmla="*/ 1067481 h 1201656"/>
              <a:gd name="connsiteX13" fmla="*/ 0 w 12096947"/>
              <a:gd name="connsiteY13" fmla="*/ 1047984 h 1201656"/>
              <a:gd name="connsiteX14" fmla="*/ 0 w 12096947"/>
              <a:gd name="connsiteY14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8016007 w 12096947"/>
              <a:gd name="connsiteY8" fmla="*/ 634317 h 1201656"/>
              <a:gd name="connsiteX9" fmla="*/ 6585721 w 12096947"/>
              <a:gd name="connsiteY9" fmla="*/ 956096 h 1201656"/>
              <a:gd name="connsiteX10" fmla="*/ 5251499 w 12096947"/>
              <a:gd name="connsiteY10" fmla="*/ 659070 h 1201656"/>
              <a:gd name="connsiteX11" fmla="*/ 3511673 w 12096947"/>
              <a:gd name="connsiteY11" fmla="*/ 1178865 h 1201656"/>
              <a:gd name="connsiteX12" fmla="*/ 1793195 w 12096947"/>
              <a:gd name="connsiteY12" fmla="*/ 1067481 h 1201656"/>
              <a:gd name="connsiteX13" fmla="*/ 0 w 12096947"/>
              <a:gd name="connsiteY13" fmla="*/ 1047984 h 1201656"/>
              <a:gd name="connsiteX14" fmla="*/ 0 w 12096947"/>
              <a:gd name="connsiteY14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8016007 w 12096947"/>
              <a:gd name="connsiteY8" fmla="*/ 634317 h 1201656"/>
              <a:gd name="connsiteX9" fmla="*/ 6585721 w 12096947"/>
              <a:gd name="connsiteY9" fmla="*/ 956096 h 1201656"/>
              <a:gd name="connsiteX10" fmla="*/ 5251499 w 12096947"/>
              <a:gd name="connsiteY10" fmla="*/ 659070 h 1201656"/>
              <a:gd name="connsiteX11" fmla="*/ 3511673 w 12096947"/>
              <a:gd name="connsiteY11" fmla="*/ 1178865 h 1201656"/>
              <a:gd name="connsiteX12" fmla="*/ 1793195 w 12096947"/>
              <a:gd name="connsiteY12" fmla="*/ 1067481 h 1201656"/>
              <a:gd name="connsiteX13" fmla="*/ 0 w 12096947"/>
              <a:gd name="connsiteY13" fmla="*/ 1047984 h 1201656"/>
              <a:gd name="connsiteX14" fmla="*/ 0 w 12096947"/>
              <a:gd name="connsiteY14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10342891 w 12096947"/>
              <a:gd name="connsiteY8" fmla="*/ 881838 h 1201656"/>
              <a:gd name="connsiteX9" fmla="*/ 8016007 w 12096947"/>
              <a:gd name="connsiteY9" fmla="*/ 634317 h 1201656"/>
              <a:gd name="connsiteX10" fmla="*/ 6585721 w 12096947"/>
              <a:gd name="connsiteY10" fmla="*/ 956096 h 1201656"/>
              <a:gd name="connsiteX11" fmla="*/ 5251499 w 12096947"/>
              <a:gd name="connsiteY11" fmla="*/ 659070 h 1201656"/>
              <a:gd name="connsiteX12" fmla="*/ 3511673 w 12096947"/>
              <a:gd name="connsiteY12" fmla="*/ 1178865 h 1201656"/>
              <a:gd name="connsiteX13" fmla="*/ 1793195 w 12096947"/>
              <a:gd name="connsiteY13" fmla="*/ 1067481 h 1201656"/>
              <a:gd name="connsiteX14" fmla="*/ 0 w 12096947"/>
              <a:gd name="connsiteY14" fmla="*/ 1047984 h 1201656"/>
              <a:gd name="connsiteX15" fmla="*/ 0 w 12096947"/>
              <a:gd name="connsiteY15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9424946 w 12096947"/>
              <a:gd name="connsiteY8" fmla="*/ 1055102 h 1201656"/>
              <a:gd name="connsiteX9" fmla="*/ 8016007 w 12096947"/>
              <a:gd name="connsiteY9" fmla="*/ 634317 h 1201656"/>
              <a:gd name="connsiteX10" fmla="*/ 6585721 w 12096947"/>
              <a:gd name="connsiteY10" fmla="*/ 956096 h 1201656"/>
              <a:gd name="connsiteX11" fmla="*/ 5251499 w 12096947"/>
              <a:gd name="connsiteY11" fmla="*/ 659070 h 1201656"/>
              <a:gd name="connsiteX12" fmla="*/ 3511673 w 12096947"/>
              <a:gd name="connsiteY12" fmla="*/ 1178865 h 1201656"/>
              <a:gd name="connsiteX13" fmla="*/ 1793195 w 12096947"/>
              <a:gd name="connsiteY13" fmla="*/ 1067481 h 1201656"/>
              <a:gd name="connsiteX14" fmla="*/ 0 w 12096947"/>
              <a:gd name="connsiteY14" fmla="*/ 1047984 h 1201656"/>
              <a:gd name="connsiteX15" fmla="*/ 0 w 12096947"/>
              <a:gd name="connsiteY15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9424946 w 12096947"/>
              <a:gd name="connsiteY8" fmla="*/ 1055102 h 1201656"/>
              <a:gd name="connsiteX9" fmla="*/ 8016007 w 12096947"/>
              <a:gd name="connsiteY9" fmla="*/ 634317 h 1201656"/>
              <a:gd name="connsiteX10" fmla="*/ 6585721 w 12096947"/>
              <a:gd name="connsiteY10" fmla="*/ 956096 h 1201656"/>
              <a:gd name="connsiteX11" fmla="*/ 5251499 w 12096947"/>
              <a:gd name="connsiteY11" fmla="*/ 659070 h 1201656"/>
              <a:gd name="connsiteX12" fmla="*/ 3511673 w 12096947"/>
              <a:gd name="connsiteY12" fmla="*/ 1178865 h 1201656"/>
              <a:gd name="connsiteX13" fmla="*/ 1793195 w 12096947"/>
              <a:gd name="connsiteY13" fmla="*/ 1067481 h 1201656"/>
              <a:gd name="connsiteX14" fmla="*/ 0 w 12096947"/>
              <a:gd name="connsiteY14" fmla="*/ 1047984 h 1201656"/>
              <a:gd name="connsiteX15" fmla="*/ 0 w 12096947"/>
              <a:gd name="connsiteY15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9424946 w 12096947"/>
              <a:gd name="connsiteY8" fmla="*/ 1055102 h 1201656"/>
              <a:gd name="connsiteX9" fmla="*/ 8016007 w 12096947"/>
              <a:gd name="connsiteY9" fmla="*/ 634317 h 1201656"/>
              <a:gd name="connsiteX10" fmla="*/ 6585721 w 12096947"/>
              <a:gd name="connsiteY10" fmla="*/ 956096 h 1201656"/>
              <a:gd name="connsiteX11" fmla="*/ 5251499 w 12096947"/>
              <a:gd name="connsiteY11" fmla="*/ 659070 h 1201656"/>
              <a:gd name="connsiteX12" fmla="*/ 3511673 w 12096947"/>
              <a:gd name="connsiteY12" fmla="*/ 1178865 h 1201656"/>
              <a:gd name="connsiteX13" fmla="*/ 1793195 w 12096947"/>
              <a:gd name="connsiteY13" fmla="*/ 1067481 h 1201656"/>
              <a:gd name="connsiteX14" fmla="*/ 0 w 12096947"/>
              <a:gd name="connsiteY14" fmla="*/ 1047984 h 1201656"/>
              <a:gd name="connsiteX15" fmla="*/ 0 w 12096947"/>
              <a:gd name="connsiteY15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10791189 w 12096947"/>
              <a:gd name="connsiteY8" fmla="*/ 1055102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10545692 w 12096947"/>
              <a:gd name="connsiteY8" fmla="*/ 609566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10545692 w 12096947"/>
              <a:gd name="connsiteY8" fmla="*/ 609566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10545692 w 12096947"/>
              <a:gd name="connsiteY8" fmla="*/ 609566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10545692 w 12096947"/>
              <a:gd name="connsiteY8" fmla="*/ 609566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849967 h 1201656"/>
              <a:gd name="connsiteX8" fmla="*/ 10545692 w 12096947"/>
              <a:gd name="connsiteY8" fmla="*/ 609566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849967 h 1201656"/>
              <a:gd name="connsiteX8" fmla="*/ 10545692 w 12096947"/>
              <a:gd name="connsiteY8" fmla="*/ 609566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179078"/>
              <a:gd name="connsiteX1" fmla="*/ 1613061 w 12096947"/>
              <a:gd name="connsiteY1" fmla="*/ 54814 h 1179078"/>
              <a:gd name="connsiteX2" fmla="*/ 4206743 w 12096947"/>
              <a:gd name="connsiteY2" fmla="*/ 67901 h 1179078"/>
              <a:gd name="connsiteX3" fmla="*/ 7100047 w 12096947"/>
              <a:gd name="connsiteY3" fmla="*/ 17997 h 1179078"/>
              <a:gd name="connsiteX4" fmla="*/ 9509759 w 12096947"/>
              <a:gd name="connsiteY4" fmla="*/ 190120 h 1179078"/>
              <a:gd name="connsiteX5" fmla="*/ 10470975 w 12096947"/>
              <a:gd name="connsiteY5" fmla="*/ 371829 h 1179078"/>
              <a:gd name="connsiteX6" fmla="*/ 12086273 w 12096947"/>
              <a:gd name="connsiteY6" fmla="*/ 248717 h 1179078"/>
              <a:gd name="connsiteX7" fmla="*/ 12096947 w 12096947"/>
              <a:gd name="connsiteY7" fmla="*/ 849967 h 1179078"/>
              <a:gd name="connsiteX8" fmla="*/ 10545692 w 12096947"/>
              <a:gd name="connsiteY8" fmla="*/ 609566 h 1179078"/>
              <a:gd name="connsiteX9" fmla="*/ 9424946 w 12096947"/>
              <a:gd name="connsiteY9" fmla="*/ 1055102 h 1179078"/>
              <a:gd name="connsiteX10" fmla="*/ 8016007 w 12096947"/>
              <a:gd name="connsiteY10" fmla="*/ 634317 h 1179078"/>
              <a:gd name="connsiteX11" fmla="*/ 6585721 w 12096947"/>
              <a:gd name="connsiteY11" fmla="*/ 956096 h 1179078"/>
              <a:gd name="connsiteX12" fmla="*/ 5251499 w 12096947"/>
              <a:gd name="connsiteY12" fmla="*/ 659070 h 1179078"/>
              <a:gd name="connsiteX13" fmla="*/ 3511673 w 12096947"/>
              <a:gd name="connsiteY13" fmla="*/ 1178865 h 1179078"/>
              <a:gd name="connsiteX14" fmla="*/ 1793195 w 12096947"/>
              <a:gd name="connsiteY14" fmla="*/ 1067481 h 1179078"/>
              <a:gd name="connsiteX15" fmla="*/ 0 w 12096947"/>
              <a:gd name="connsiteY15" fmla="*/ 1047984 h 1179078"/>
              <a:gd name="connsiteX16" fmla="*/ 0 w 12096947"/>
              <a:gd name="connsiteY16" fmla="*/ 168870 h 1179078"/>
              <a:gd name="connsiteX0" fmla="*/ 0 w 12096947"/>
              <a:gd name="connsiteY0" fmla="*/ 168870 h 1120951"/>
              <a:gd name="connsiteX1" fmla="*/ 1613061 w 12096947"/>
              <a:gd name="connsiteY1" fmla="*/ 54814 h 1120951"/>
              <a:gd name="connsiteX2" fmla="*/ 4206743 w 12096947"/>
              <a:gd name="connsiteY2" fmla="*/ 67901 h 1120951"/>
              <a:gd name="connsiteX3" fmla="*/ 7100047 w 12096947"/>
              <a:gd name="connsiteY3" fmla="*/ 17997 h 1120951"/>
              <a:gd name="connsiteX4" fmla="*/ 9509759 w 12096947"/>
              <a:gd name="connsiteY4" fmla="*/ 190120 h 1120951"/>
              <a:gd name="connsiteX5" fmla="*/ 10470975 w 12096947"/>
              <a:gd name="connsiteY5" fmla="*/ 371829 h 1120951"/>
              <a:gd name="connsiteX6" fmla="*/ 12086273 w 12096947"/>
              <a:gd name="connsiteY6" fmla="*/ 248717 h 1120951"/>
              <a:gd name="connsiteX7" fmla="*/ 12096947 w 12096947"/>
              <a:gd name="connsiteY7" fmla="*/ 849967 h 1120951"/>
              <a:gd name="connsiteX8" fmla="*/ 10545692 w 12096947"/>
              <a:gd name="connsiteY8" fmla="*/ 609566 h 1120951"/>
              <a:gd name="connsiteX9" fmla="*/ 9424946 w 12096947"/>
              <a:gd name="connsiteY9" fmla="*/ 1055102 h 1120951"/>
              <a:gd name="connsiteX10" fmla="*/ 8016007 w 12096947"/>
              <a:gd name="connsiteY10" fmla="*/ 634317 h 1120951"/>
              <a:gd name="connsiteX11" fmla="*/ 6585721 w 12096947"/>
              <a:gd name="connsiteY11" fmla="*/ 956096 h 1120951"/>
              <a:gd name="connsiteX12" fmla="*/ 5251499 w 12096947"/>
              <a:gd name="connsiteY12" fmla="*/ 659070 h 1120951"/>
              <a:gd name="connsiteX13" fmla="*/ 3532276 w 12096947"/>
              <a:gd name="connsiteY13" fmla="*/ 1120707 h 1120951"/>
              <a:gd name="connsiteX14" fmla="*/ 1793195 w 12096947"/>
              <a:gd name="connsiteY14" fmla="*/ 1067481 h 1120951"/>
              <a:gd name="connsiteX15" fmla="*/ 0 w 12096947"/>
              <a:gd name="connsiteY15" fmla="*/ 1047984 h 1120951"/>
              <a:gd name="connsiteX16" fmla="*/ 0 w 12096947"/>
              <a:gd name="connsiteY16" fmla="*/ 168870 h 1120951"/>
              <a:gd name="connsiteX0" fmla="*/ 0 w 12096947"/>
              <a:gd name="connsiteY0" fmla="*/ 168870 h 1127953"/>
              <a:gd name="connsiteX1" fmla="*/ 1613061 w 12096947"/>
              <a:gd name="connsiteY1" fmla="*/ 54814 h 1127953"/>
              <a:gd name="connsiteX2" fmla="*/ 4206743 w 12096947"/>
              <a:gd name="connsiteY2" fmla="*/ 67901 h 1127953"/>
              <a:gd name="connsiteX3" fmla="*/ 7100047 w 12096947"/>
              <a:gd name="connsiteY3" fmla="*/ 17997 h 1127953"/>
              <a:gd name="connsiteX4" fmla="*/ 9509759 w 12096947"/>
              <a:gd name="connsiteY4" fmla="*/ 190120 h 1127953"/>
              <a:gd name="connsiteX5" fmla="*/ 10470975 w 12096947"/>
              <a:gd name="connsiteY5" fmla="*/ 371829 h 1127953"/>
              <a:gd name="connsiteX6" fmla="*/ 12086273 w 12096947"/>
              <a:gd name="connsiteY6" fmla="*/ 248717 h 1127953"/>
              <a:gd name="connsiteX7" fmla="*/ 12096947 w 12096947"/>
              <a:gd name="connsiteY7" fmla="*/ 849967 h 1127953"/>
              <a:gd name="connsiteX8" fmla="*/ 10545692 w 12096947"/>
              <a:gd name="connsiteY8" fmla="*/ 609566 h 1127953"/>
              <a:gd name="connsiteX9" fmla="*/ 9424946 w 12096947"/>
              <a:gd name="connsiteY9" fmla="*/ 1055102 h 1127953"/>
              <a:gd name="connsiteX10" fmla="*/ 8016007 w 12096947"/>
              <a:gd name="connsiteY10" fmla="*/ 634317 h 1127953"/>
              <a:gd name="connsiteX11" fmla="*/ 6585721 w 12096947"/>
              <a:gd name="connsiteY11" fmla="*/ 956096 h 1127953"/>
              <a:gd name="connsiteX12" fmla="*/ 5251499 w 12096947"/>
              <a:gd name="connsiteY12" fmla="*/ 659070 h 1127953"/>
              <a:gd name="connsiteX13" fmla="*/ 3532276 w 12096947"/>
              <a:gd name="connsiteY13" fmla="*/ 1120707 h 1127953"/>
              <a:gd name="connsiteX14" fmla="*/ 1793195 w 12096947"/>
              <a:gd name="connsiteY14" fmla="*/ 1067481 h 1127953"/>
              <a:gd name="connsiteX15" fmla="*/ 0 w 12096947"/>
              <a:gd name="connsiteY15" fmla="*/ 1047984 h 1127953"/>
              <a:gd name="connsiteX16" fmla="*/ 0 w 12096947"/>
              <a:gd name="connsiteY16" fmla="*/ 168870 h 1127953"/>
              <a:gd name="connsiteX0" fmla="*/ 0 w 12096947"/>
              <a:gd name="connsiteY0" fmla="*/ 168870 h 1127953"/>
              <a:gd name="connsiteX1" fmla="*/ 1613061 w 12096947"/>
              <a:gd name="connsiteY1" fmla="*/ 54814 h 1127953"/>
              <a:gd name="connsiteX2" fmla="*/ 4206743 w 12096947"/>
              <a:gd name="connsiteY2" fmla="*/ 67901 h 1127953"/>
              <a:gd name="connsiteX3" fmla="*/ 7100047 w 12096947"/>
              <a:gd name="connsiteY3" fmla="*/ 17997 h 1127953"/>
              <a:gd name="connsiteX4" fmla="*/ 9509759 w 12096947"/>
              <a:gd name="connsiteY4" fmla="*/ 190120 h 1127953"/>
              <a:gd name="connsiteX5" fmla="*/ 10470975 w 12096947"/>
              <a:gd name="connsiteY5" fmla="*/ 371829 h 1127953"/>
              <a:gd name="connsiteX6" fmla="*/ 12086273 w 12096947"/>
              <a:gd name="connsiteY6" fmla="*/ 248717 h 1127953"/>
              <a:gd name="connsiteX7" fmla="*/ 12096947 w 12096947"/>
              <a:gd name="connsiteY7" fmla="*/ 849967 h 1127953"/>
              <a:gd name="connsiteX8" fmla="*/ 10545692 w 12096947"/>
              <a:gd name="connsiteY8" fmla="*/ 609566 h 1127953"/>
              <a:gd name="connsiteX9" fmla="*/ 9424946 w 12096947"/>
              <a:gd name="connsiteY9" fmla="*/ 1055102 h 1127953"/>
              <a:gd name="connsiteX10" fmla="*/ 8016007 w 12096947"/>
              <a:gd name="connsiteY10" fmla="*/ 634317 h 1127953"/>
              <a:gd name="connsiteX11" fmla="*/ 6585721 w 12096947"/>
              <a:gd name="connsiteY11" fmla="*/ 956096 h 1127953"/>
              <a:gd name="connsiteX12" fmla="*/ 5251499 w 12096947"/>
              <a:gd name="connsiteY12" fmla="*/ 659070 h 1127953"/>
              <a:gd name="connsiteX13" fmla="*/ 3532276 w 12096947"/>
              <a:gd name="connsiteY13" fmla="*/ 1120707 h 1127953"/>
              <a:gd name="connsiteX14" fmla="*/ 1793195 w 12096947"/>
              <a:gd name="connsiteY14" fmla="*/ 1067481 h 1127953"/>
              <a:gd name="connsiteX15" fmla="*/ 0 w 12096947"/>
              <a:gd name="connsiteY15" fmla="*/ 1047984 h 1127953"/>
              <a:gd name="connsiteX16" fmla="*/ 0 w 12096947"/>
              <a:gd name="connsiteY16" fmla="*/ 168870 h 1127953"/>
              <a:gd name="connsiteX0" fmla="*/ 0 w 12096947"/>
              <a:gd name="connsiteY0" fmla="*/ 168870 h 1129738"/>
              <a:gd name="connsiteX1" fmla="*/ 1613061 w 12096947"/>
              <a:gd name="connsiteY1" fmla="*/ 54814 h 1129738"/>
              <a:gd name="connsiteX2" fmla="*/ 4206743 w 12096947"/>
              <a:gd name="connsiteY2" fmla="*/ 67901 h 1129738"/>
              <a:gd name="connsiteX3" fmla="*/ 7100047 w 12096947"/>
              <a:gd name="connsiteY3" fmla="*/ 17997 h 1129738"/>
              <a:gd name="connsiteX4" fmla="*/ 9509759 w 12096947"/>
              <a:gd name="connsiteY4" fmla="*/ 190120 h 1129738"/>
              <a:gd name="connsiteX5" fmla="*/ 10470975 w 12096947"/>
              <a:gd name="connsiteY5" fmla="*/ 371829 h 1129738"/>
              <a:gd name="connsiteX6" fmla="*/ 12086273 w 12096947"/>
              <a:gd name="connsiteY6" fmla="*/ 248717 h 1129738"/>
              <a:gd name="connsiteX7" fmla="*/ 12096947 w 12096947"/>
              <a:gd name="connsiteY7" fmla="*/ 849967 h 1129738"/>
              <a:gd name="connsiteX8" fmla="*/ 10545692 w 12096947"/>
              <a:gd name="connsiteY8" fmla="*/ 609566 h 1129738"/>
              <a:gd name="connsiteX9" fmla="*/ 9424946 w 12096947"/>
              <a:gd name="connsiteY9" fmla="*/ 1055102 h 1129738"/>
              <a:gd name="connsiteX10" fmla="*/ 8016007 w 12096947"/>
              <a:gd name="connsiteY10" fmla="*/ 634317 h 1129738"/>
              <a:gd name="connsiteX11" fmla="*/ 6585721 w 12096947"/>
              <a:gd name="connsiteY11" fmla="*/ 956096 h 1129738"/>
              <a:gd name="connsiteX12" fmla="*/ 5251499 w 12096947"/>
              <a:gd name="connsiteY12" fmla="*/ 758770 h 1129738"/>
              <a:gd name="connsiteX13" fmla="*/ 3532276 w 12096947"/>
              <a:gd name="connsiteY13" fmla="*/ 1120707 h 1129738"/>
              <a:gd name="connsiteX14" fmla="*/ 1793195 w 12096947"/>
              <a:gd name="connsiteY14" fmla="*/ 1067481 h 1129738"/>
              <a:gd name="connsiteX15" fmla="*/ 0 w 12096947"/>
              <a:gd name="connsiteY15" fmla="*/ 1047984 h 1129738"/>
              <a:gd name="connsiteX16" fmla="*/ 0 w 12096947"/>
              <a:gd name="connsiteY16" fmla="*/ 168870 h 1129738"/>
              <a:gd name="connsiteX0" fmla="*/ 0 w 12096947"/>
              <a:gd name="connsiteY0" fmla="*/ 168870 h 1129738"/>
              <a:gd name="connsiteX1" fmla="*/ 1613061 w 12096947"/>
              <a:gd name="connsiteY1" fmla="*/ 54814 h 1129738"/>
              <a:gd name="connsiteX2" fmla="*/ 4206743 w 12096947"/>
              <a:gd name="connsiteY2" fmla="*/ 67901 h 1129738"/>
              <a:gd name="connsiteX3" fmla="*/ 7100047 w 12096947"/>
              <a:gd name="connsiteY3" fmla="*/ 17997 h 1129738"/>
              <a:gd name="connsiteX4" fmla="*/ 9509759 w 12096947"/>
              <a:gd name="connsiteY4" fmla="*/ 190120 h 1129738"/>
              <a:gd name="connsiteX5" fmla="*/ 10470975 w 12096947"/>
              <a:gd name="connsiteY5" fmla="*/ 371829 h 1129738"/>
              <a:gd name="connsiteX6" fmla="*/ 12086273 w 12096947"/>
              <a:gd name="connsiteY6" fmla="*/ 248717 h 1129738"/>
              <a:gd name="connsiteX7" fmla="*/ 12096947 w 12096947"/>
              <a:gd name="connsiteY7" fmla="*/ 849967 h 1129738"/>
              <a:gd name="connsiteX8" fmla="*/ 10545692 w 12096947"/>
              <a:gd name="connsiteY8" fmla="*/ 609566 h 1129738"/>
              <a:gd name="connsiteX9" fmla="*/ 9424946 w 12096947"/>
              <a:gd name="connsiteY9" fmla="*/ 1055102 h 1129738"/>
              <a:gd name="connsiteX10" fmla="*/ 8016007 w 12096947"/>
              <a:gd name="connsiteY10" fmla="*/ 634317 h 1129738"/>
              <a:gd name="connsiteX11" fmla="*/ 6585721 w 12096947"/>
              <a:gd name="connsiteY11" fmla="*/ 956096 h 1129738"/>
              <a:gd name="connsiteX12" fmla="*/ 5251499 w 12096947"/>
              <a:gd name="connsiteY12" fmla="*/ 758770 h 1129738"/>
              <a:gd name="connsiteX13" fmla="*/ 3532276 w 12096947"/>
              <a:gd name="connsiteY13" fmla="*/ 1120707 h 1129738"/>
              <a:gd name="connsiteX14" fmla="*/ 1793195 w 12096947"/>
              <a:gd name="connsiteY14" fmla="*/ 1067481 h 1129738"/>
              <a:gd name="connsiteX15" fmla="*/ 0 w 12096947"/>
              <a:gd name="connsiteY15" fmla="*/ 1047984 h 1129738"/>
              <a:gd name="connsiteX16" fmla="*/ 0 w 12096947"/>
              <a:gd name="connsiteY16" fmla="*/ 168870 h 1129738"/>
              <a:gd name="connsiteX0" fmla="*/ 0 w 12096947"/>
              <a:gd name="connsiteY0" fmla="*/ 168870 h 1127760"/>
              <a:gd name="connsiteX1" fmla="*/ 1613061 w 12096947"/>
              <a:gd name="connsiteY1" fmla="*/ 54814 h 1127760"/>
              <a:gd name="connsiteX2" fmla="*/ 4206743 w 12096947"/>
              <a:gd name="connsiteY2" fmla="*/ 67901 h 1127760"/>
              <a:gd name="connsiteX3" fmla="*/ 7100047 w 12096947"/>
              <a:gd name="connsiteY3" fmla="*/ 17997 h 1127760"/>
              <a:gd name="connsiteX4" fmla="*/ 9509759 w 12096947"/>
              <a:gd name="connsiteY4" fmla="*/ 190120 h 1127760"/>
              <a:gd name="connsiteX5" fmla="*/ 10470975 w 12096947"/>
              <a:gd name="connsiteY5" fmla="*/ 371829 h 1127760"/>
              <a:gd name="connsiteX6" fmla="*/ 12086273 w 12096947"/>
              <a:gd name="connsiteY6" fmla="*/ 248717 h 1127760"/>
              <a:gd name="connsiteX7" fmla="*/ 12096947 w 12096947"/>
              <a:gd name="connsiteY7" fmla="*/ 849967 h 1127760"/>
              <a:gd name="connsiteX8" fmla="*/ 10545692 w 12096947"/>
              <a:gd name="connsiteY8" fmla="*/ 609566 h 1127760"/>
              <a:gd name="connsiteX9" fmla="*/ 9424946 w 12096947"/>
              <a:gd name="connsiteY9" fmla="*/ 1055102 h 1127760"/>
              <a:gd name="connsiteX10" fmla="*/ 8016007 w 12096947"/>
              <a:gd name="connsiteY10" fmla="*/ 634317 h 1127760"/>
              <a:gd name="connsiteX11" fmla="*/ 6585721 w 12096947"/>
              <a:gd name="connsiteY11" fmla="*/ 956096 h 1127760"/>
              <a:gd name="connsiteX12" fmla="*/ 5251499 w 12096947"/>
              <a:gd name="connsiteY12" fmla="*/ 758770 h 1127760"/>
              <a:gd name="connsiteX13" fmla="*/ 3532276 w 12096947"/>
              <a:gd name="connsiteY13" fmla="*/ 1120707 h 1127760"/>
              <a:gd name="connsiteX14" fmla="*/ 1793195 w 12096947"/>
              <a:gd name="connsiteY14" fmla="*/ 1067481 h 1127760"/>
              <a:gd name="connsiteX15" fmla="*/ 0 w 12096947"/>
              <a:gd name="connsiteY15" fmla="*/ 1047984 h 1127760"/>
              <a:gd name="connsiteX16" fmla="*/ 0 w 12096947"/>
              <a:gd name="connsiteY16" fmla="*/ 168870 h 1127760"/>
              <a:gd name="connsiteX0" fmla="*/ 0 w 12096947"/>
              <a:gd name="connsiteY0" fmla="*/ 168870 h 1127760"/>
              <a:gd name="connsiteX1" fmla="*/ 1613061 w 12096947"/>
              <a:gd name="connsiteY1" fmla="*/ 54814 h 1127760"/>
              <a:gd name="connsiteX2" fmla="*/ 4206743 w 12096947"/>
              <a:gd name="connsiteY2" fmla="*/ 67901 h 1127760"/>
              <a:gd name="connsiteX3" fmla="*/ 7100047 w 12096947"/>
              <a:gd name="connsiteY3" fmla="*/ 17997 h 1127760"/>
              <a:gd name="connsiteX4" fmla="*/ 9509759 w 12096947"/>
              <a:gd name="connsiteY4" fmla="*/ 190120 h 1127760"/>
              <a:gd name="connsiteX5" fmla="*/ 10470975 w 12096947"/>
              <a:gd name="connsiteY5" fmla="*/ 371829 h 1127760"/>
              <a:gd name="connsiteX6" fmla="*/ 12086273 w 12096947"/>
              <a:gd name="connsiteY6" fmla="*/ 248717 h 1127760"/>
              <a:gd name="connsiteX7" fmla="*/ 12096947 w 12096947"/>
              <a:gd name="connsiteY7" fmla="*/ 849967 h 1127760"/>
              <a:gd name="connsiteX8" fmla="*/ 10545692 w 12096947"/>
              <a:gd name="connsiteY8" fmla="*/ 609566 h 1127760"/>
              <a:gd name="connsiteX9" fmla="*/ 9424946 w 12096947"/>
              <a:gd name="connsiteY9" fmla="*/ 1055102 h 1127760"/>
              <a:gd name="connsiteX10" fmla="*/ 8016007 w 12096947"/>
              <a:gd name="connsiteY10" fmla="*/ 758943 h 1127760"/>
              <a:gd name="connsiteX11" fmla="*/ 6585721 w 12096947"/>
              <a:gd name="connsiteY11" fmla="*/ 956096 h 1127760"/>
              <a:gd name="connsiteX12" fmla="*/ 5251499 w 12096947"/>
              <a:gd name="connsiteY12" fmla="*/ 758770 h 1127760"/>
              <a:gd name="connsiteX13" fmla="*/ 3532276 w 12096947"/>
              <a:gd name="connsiteY13" fmla="*/ 1120707 h 1127760"/>
              <a:gd name="connsiteX14" fmla="*/ 1793195 w 12096947"/>
              <a:gd name="connsiteY14" fmla="*/ 1067481 h 1127760"/>
              <a:gd name="connsiteX15" fmla="*/ 0 w 12096947"/>
              <a:gd name="connsiteY15" fmla="*/ 1047984 h 1127760"/>
              <a:gd name="connsiteX16" fmla="*/ 0 w 12096947"/>
              <a:gd name="connsiteY16" fmla="*/ 168870 h 1127760"/>
              <a:gd name="connsiteX0" fmla="*/ 0 w 12096947"/>
              <a:gd name="connsiteY0" fmla="*/ 168870 h 1127760"/>
              <a:gd name="connsiteX1" fmla="*/ 1613061 w 12096947"/>
              <a:gd name="connsiteY1" fmla="*/ 54814 h 1127760"/>
              <a:gd name="connsiteX2" fmla="*/ 4206743 w 12096947"/>
              <a:gd name="connsiteY2" fmla="*/ 67901 h 1127760"/>
              <a:gd name="connsiteX3" fmla="*/ 7100047 w 12096947"/>
              <a:gd name="connsiteY3" fmla="*/ 17997 h 1127760"/>
              <a:gd name="connsiteX4" fmla="*/ 9509759 w 12096947"/>
              <a:gd name="connsiteY4" fmla="*/ 190120 h 1127760"/>
              <a:gd name="connsiteX5" fmla="*/ 10470975 w 12096947"/>
              <a:gd name="connsiteY5" fmla="*/ 371829 h 1127760"/>
              <a:gd name="connsiteX6" fmla="*/ 12086273 w 12096947"/>
              <a:gd name="connsiteY6" fmla="*/ 248717 h 1127760"/>
              <a:gd name="connsiteX7" fmla="*/ 12096947 w 12096947"/>
              <a:gd name="connsiteY7" fmla="*/ 849967 h 1127760"/>
              <a:gd name="connsiteX8" fmla="*/ 10555994 w 12096947"/>
              <a:gd name="connsiteY8" fmla="*/ 725883 h 1127760"/>
              <a:gd name="connsiteX9" fmla="*/ 9424946 w 12096947"/>
              <a:gd name="connsiteY9" fmla="*/ 1055102 h 1127760"/>
              <a:gd name="connsiteX10" fmla="*/ 8016007 w 12096947"/>
              <a:gd name="connsiteY10" fmla="*/ 758943 h 1127760"/>
              <a:gd name="connsiteX11" fmla="*/ 6585721 w 12096947"/>
              <a:gd name="connsiteY11" fmla="*/ 956096 h 1127760"/>
              <a:gd name="connsiteX12" fmla="*/ 5251499 w 12096947"/>
              <a:gd name="connsiteY12" fmla="*/ 758770 h 1127760"/>
              <a:gd name="connsiteX13" fmla="*/ 3532276 w 12096947"/>
              <a:gd name="connsiteY13" fmla="*/ 1120707 h 1127760"/>
              <a:gd name="connsiteX14" fmla="*/ 1793195 w 12096947"/>
              <a:gd name="connsiteY14" fmla="*/ 1067481 h 1127760"/>
              <a:gd name="connsiteX15" fmla="*/ 0 w 12096947"/>
              <a:gd name="connsiteY15" fmla="*/ 1047984 h 1127760"/>
              <a:gd name="connsiteX16" fmla="*/ 0 w 12096947"/>
              <a:gd name="connsiteY16" fmla="*/ 168870 h 1127760"/>
              <a:gd name="connsiteX0" fmla="*/ 0 w 12096947"/>
              <a:gd name="connsiteY0" fmla="*/ 168870 h 1127760"/>
              <a:gd name="connsiteX1" fmla="*/ 1613061 w 12096947"/>
              <a:gd name="connsiteY1" fmla="*/ 54814 h 1127760"/>
              <a:gd name="connsiteX2" fmla="*/ 4206743 w 12096947"/>
              <a:gd name="connsiteY2" fmla="*/ 67901 h 1127760"/>
              <a:gd name="connsiteX3" fmla="*/ 7100047 w 12096947"/>
              <a:gd name="connsiteY3" fmla="*/ 17997 h 1127760"/>
              <a:gd name="connsiteX4" fmla="*/ 9509759 w 12096947"/>
              <a:gd name="connsiteY4" fmla="*/ 190120 h 1127760"/>
              <a:gd name="connsiteX5" fmla="*/ 10470975 w 12096947"/>
              <a:gd name="connsiteY5" fmla="*/ 371829 h 1127760"/>
              <a:gd name="connsiteX6" fmla="*/ 12086273 w 12096947"/>
              <a:gd name="connsiteY6" fmla="*/ 248717 h 1127760"/>
              <a:gd name="connsiteX7" fmla="*/ 12096947 w 12096947"/>
              <a:gd name="connsiteY7" fmla="*/ 849967 h 1127760"/>
              <a:gd name="connsiteX8" fmla="*/ 10442677 w 12096947"/>
              <a:gd name="connsiteY8" fmla="*/ 750809 h 1127760"/>
              <a:gd name="connsiteX9" fmla="*/ 9424946 w 12096947"/>
              <a:gd name="connsiteY9" fmla="*/ 1055102 h 1127760"/>
              <a:gd name="connsiteX10" fmla="*/ 8016007 w 12096947"/>
              <a:gd name="connsiteY10" fmla="*/ 758943 h 1127760"/>
              <a:gd name="connsiteX11" fmla="*/ 6585721 w 12096947"/>
              <a:gd name="connsiteY11" fmla="*/ 956096 h 1127760"/>
              <a:gd name="connsiteX12" fmla="*/ 5251499 w 12096947"/>
              <a:gd name="connsiteY12" fmla="*/ 758770 h 1127760"/>
              <a:gd name="connsiteX13" fmla="*/ 3532276 w 12096947"/>
              <a:gd name="connsiteY13" fmla="*/ 1120707 h 1127760"/>
              <a:gd name="connsiteX14" fmla="*/ 1793195 w 12096947"/>
              <a:gd name="connsiteY14" fmla="*/ 1067481 h 1127760"/>
              <a:gd name="connsiteX15" fmla="*/ 0 w 12096947"/>
              <a:gd name="connsiteY15" fmla="*/ 1047984 h 1127760"/>
              <a:gd name="connsiteX16" fmla="*/ 0 w 12096947"/>
              <a:gd name="connsiteY16" fmla="*/ 168870 h 1127760"/>
              <a:gd name="connsiteX0" fmla="*/ 0 w 12096947"/>
              <a:gd name="connsiteY0" fmla="*/ 168870 h 1127760"/>
              <a:gd name="connsiteX1" fmla="*/ 1613061 w 12096947"/>
              <a:gd name="connsiteY1" fmla="*/ 54814 h 1127760"/>
              <a:gd name="connsiteX2" fmla="*/ 4206743 w 12096947"/>
              <a:gd name="connsiteY2" fmla="*/ 67901 h 1127760"/>
              <a:gd name="connsiteX3" fmla="*/ 7100047 w 12096947"/>
              <a:gd name="connsiteY3" fmla="*/ 17997 h 1127760"/>
              <a:gd name="connsiteX4" fmla="*/ 9509759 w 12096947"/>
              <a:gd name="connsiteY4" fmla="*/ 190120 h 1127760"/>
              <a:gd name="connsiteX5" fmla="*/ 10470975 w 12096947"/>
              <a:gd name="connsiteY5" fmla="*/ 371829 h 1127760"/>
              <a:gd name="connsiteX6" fmla="*/ 12086273 w 12096947"/>
              <a:gd name="connsiteY6" fmla="*/ 248717 h 1127760"/>
              <a:gd name="connsiteX7" fmla="*/ 12096947 w 12096947"/>
              <a:gd name="connsiteY7" fmla="*/ 849967 h 1127760"/>
              <a:gd name="connsiteX8" fmla="*/ 10442677 w 12096947"/>
              <a:gd name="connsiteY8" fmla="*/ 750809 h 1127760"/>
              <a:gd name="connsiteX9" fmla="*/ 9424946 w 12096947"/>
              <a:gd name="connsiteY9" fmla="*/ 1055102 h 1127760"/>
              <a:gd name="connsiteX10" fmla="*/ 8016007 w 12096947"/>
              <a:gd name="connsiteY10" fmla="*/ 758943 h 1127760"/>
              <a:gd name="connsiteX11" fmla="*/ 6585721 w 12096947"/>
              <a:gd name="connsiteY11" fmla="*/ 956096 h 1127760"/>
              <a:gd name="connsiteX12" fmla="*/ 5251499 w 12096947"/>
              <a:gd name="connsiteY12" fmla="*/ 758770 h 1127760"/>
              <a:gd name="connsiteX13" fmla="*/ 3532276 w 12096947"/>
              <a:gd name="connsiteY13" fmla="*/ 1120707 h 1127760"/>
              <a:gd name="connsiteX14" fmla="*/ 1793195 w 12096947"/>
              <a:gd name="connsiteY14" fmla="*/ 1067481 h 1127760"/>
              <a:gd name="connsiteX15" fmla="*/ 0 w 12096947"/>
              <a:gd name="connsiteY15" fmla="*/ 1047984 h 1127760"/>
              <a:gd name="connsiteX16" fmla="*/ 0 w 12096947"/>
              <a:gd name="connsiteY16" fmla="*/ 168870 h 1127760"/>
              <a:gd name="connsiteX0" fmla="*/ 0 w 12086273"/>
              <a:gd name="connsiteY0" fmla="*/ 168870 h 1127760"/>
              <a:gd name="connsiteX1" fmla="*/ 1613061 w 12086273"/>
              <a:gd name="connsiteY1" fmla="*/ 54814 h 1127760"/>
              <a:gd name="connsiteX2" fmla="*/ 4206743 w 12086273"/>
              <a:gd name="connsiteY2" fmla="*/ 67901 h 1127760"/>
              <a:gd name="connsiteX3" fmla="*/ 7100047 w 12086273"/>
              <a:gd name="connsiteY3" fmla="*/ 17997 h 1127760"/>
              <a:gd name="connsiteX4" fmla="*/ 9509759 w 12086273"/>
              <a:gd name="connsiteY4" fmla="*/ 190120 h 1127760"/>
              <a:gd name="connsiteX5" fmla="*/ 10470975 w 12086273"/>
              <a:gd name="connsiteY5" fmla="*/ 371829 h 1127760"/>
              <a:gd name="connsiteX6" fmla="*/ 12086273 w 12086273"/>
              <a:gd name="connsiteY6" fmla="*/ 248717 h 1127760"/>
              <a:gd name="connsiteX7" fmla="*/ 12066042 w 12086273"/>
              <a:gd name="connsiteY7" fmla="*/ 899817 h 1127760"/>
              <a:gd name="connsiteX8" fmla="*/ 10442677 w 12086273"/>
              <a:gd name="connsiteY8" fmla="*/ 750809 h 1127760"/>
              <a:gd name="connsiteX9" fmla="*/ 9424946 w 12086273"/>
              <a:gd name="connsiteY9" fmla="*/ 1055102 h 1127760"/>
              <a:gd name="connsiteX10" fmla="*/ 8016007 w 12086273"/>
              <a:gd name="connsiteY10" fmla="*/ 758943 h 1127760"/>
              <a:gd name="connsiteX11" fmla="*/ 6585721 w 12086273"/>
              <a:gd name="connsiteY11" fmla="*/ 956096 h 1127760"/>
              <a:gd name="connsiteX12" fmla="*/ 5251499 w 12086273"/>
              <a:gd name="connsiteY12" fmla="*/ 758770 h 1127760"/>
              <a:gd name="connsiteX13" fmla="*/ 3532276 w 12086273"/>
              <a:gd name="connsiteY13" fmla="*/ 1120707 h 1127760"/>
              <a:gd name="connsiteX14" fmla="*/ 1793195 w 12086273"/>
              <a:gd name="connsiteY14" fmla="*/ 1067481 h 1127760"/>
              <a:gd name="connsiteX15" fmla="*/ 0 w 12086273"/>
              <a:gd name="connsiteY15" fmla="*/ 1047984 h 1127760"/>
              <a:gd name="connsiteX16" fmla="*/ 0 w 12086273"/>
              <a:gd name="connsiteY16" fmla="*/ 168870 h 1127760"/>
              <a:gd name="connsiteX0" fmla="*/ 0 w 12086273"/>
              <a:gd name="connsiteY0" fmla="*/ 168870 h 1127760"/>
              <a:gd name="connsiteX1" fmla="*/ 4206743 w 12086273"/>
              <a:gd name="connsiteY1" fmla="*/ 67901 h 1127760"/>
              <a:gd name="connsiteX2" fmla="*/ 7100047 w 12086273"/>
              <a:gd name="connsiteY2" fmla="*/ 17997 h 1127760"/>
              <a:gd name="connsiteX3" fmla="*/ 9509759 w 12086273"/>
              <a:gd name="connsiteY3" fmla="*/ 190120 h 1127760"/>
              <a:gd name="connsiteX4" fmla="*/ 10470975 w 12086273"/>
              <a:gd name="connsiteY4" fmla="*/ 371829 h 1127760"/>
              <a:gd name="connsiteX5" fmla="*/ 12086273 w 12086273"/>
              <a:gd name="connsiteY5" fmla="*/ 248717 h 1127760"/>
              <a:gd name="connsiteX6" fmla="*/ 12066042 w 12086273"/>
              <a:gd name="connsiteY6" fmla="*/ 899817 h 1127760"/>
              <a:gd name="connsiteX7" fmla="*/ 10442677 w 12086273"/>
              <a:gd name="connsiteY7" fmla="*/ 750809 h 1127760"/>
              <a:gd name="connsiteX8" fmla="*/ 9424946 w 12086273"/>
              <a:gd name="connsiteY8" fmla="*/ 1055102 h 1127760"/>
              <a:gd name="connsiteX9" fmla="*/ 8016007 w 12086273"/>
              <a:gd name="connsiteY9" fmla="*/ 758943 h 1127760"/>
              <a:gd name="connsiteX10" fmla="*/ 6585721 w 12086273"/>
              <a:gd name="connsiteY10" fmla="*/ 956096 h 1127760"/>
              <a:gd name="connsiteX11" fmla="*/ 5251499 w 12086273"/>
              <a:gd name="connsiteY11" fmla="*/ 758770 h 1127760"/>
              <a:gd name="connsiteX12" fmla="*/ 3532276 w 12086273"/>
              <a:gd name="connsiteY12" fmla="*/ 1120707 h 1127760"/>
              <a:gd name="connsiteX13" fmla="*/ 1793195 w 12086273"/>
              <a:gd name="connsiteY13" fmla="*/ 1067481 h 1127760"/>
              <a:gd name="connsiteX14" fmla="*/ 0 w 12086273"/>
              <a:gd name="connsiteY14" fmla="*/ 1047984 h 1127760"/>
              <a:gd name="connsiteX15" fmla="*/ 0 w 12086273"/>
              <a:gd name="connsiteY15" fmla="*/ 168870 h 1127760"/>
              <a:gd name="connsiteX0" fmla="*/ 0 w 12086273"/>
              <a:gd name="connsiteY0" fmla="*/ 168870 h 1127760"/>
              <a:gd name="connsiteX1" fmla="*/ 7100047 w 12086273"/>
              <a:gd name="connsiteY1" fmla="*/ 17997 h 1127760"/>
              <a:gd name="connsiteX2" fmla="*/ 9509759 w 12086273"/>
              <a:gd name="connsiteY2" fmla="*/ 190120 h 1127760"/>
              <a:gd name="connsiteX3" fmla="*/ 10470975 w 12086273"/>
              <a:gd name="connsiteY3" fmla="*/ 371829 h 1127760"/>
              <a:gd name="connsiteX4" fmla="*/ 12086273 w 12086273"/>
              <a:gd name="connsiteY4" fmla="*/ 248717 h 1127760"/>
              <a:gd name="connsiteX5" fmla="*/ 12066042 w 12086273"/>
              <a:gd name="connsiteY5" fmla="*/ 899817 h 1127760"/>
              <a:gd name="connsiteX6" fmla="*/ 10442677 w 12086273"/>
              <a:gd name="connsiteY6" fmla="*/ 750809 h 1127760"/>
              <a:gd name="connsiteX7" fmla="*/ 9424946 w 12086273"/>
              <a:gd name="connsiteY7" fmla="*/ 1055102 h 1127760"/>
              <a:gd name="connsiteX8" fmla="*/ 8016007 w 12086273"/>
              <a:gd name="connsiteY8" fmla="*/ 758943 h 1127760"/>
              <a:gd name="connsiteX9" fmla="*/ 6585721 w 12086273"/>
              <a:gd name="connsiteY9" fmla="*/ 956096 h 1127760"/>
              <a:gd name="connsiteX10" fmla="*/ 5251499 w 12086273"/>
              <a:gd name="connsiteY10" fmla="*/ 758770 h 1127760"/>
              <a:gd name="connsiteX11" fmla="*/ 3532276 w 12086273"/>
              <a:gd name="connsiteY11" fmla="*/ 1120707 h 1127760"/>
              <a:gd name="connsiteX12" fmla="*/ 1793195 w 12086273"/>
              <a:gd name="connsiteY12" fmla="*/ 1067481 h 1127760"/>
              <a:gd name="connsiteX13" fmla="*/ 0 w 12086273"/>
              <a:gd name="connsiteY13" fmla="*/ 1047984 h 1127760"/>
              <a:gd name="connsiteX14" fmla="*/ 0 w 12086273"/>
              <a:gd name="connsiteY14" fmla="*/ 168870 h 1127760"/>
              <a:gd name="connsiteX0" fmla="*/ 51508 w 12086273"/>
              <a:gd name="connsiteY0" fmla="*/ 2727845 h 2727845"/>
              <a:gd name="connsiteX1" fmla="*/ 7100047 w 12086273"/>
              <a:gd name="connsiteY1" fmla="*/ 17997 h 2727845"/>
              <a:gd name="connsiteX2" fmla="*/ 9509759 w 12086273"/>
              <a:gd name="connsiteY2" fmla="*/ 190120 h 2727845"/>
              <a:gd name="connsiteX3" fmla="*/ 10470975 w 12086273"/>
              <a:gd name="connsiteY3" fmla="*/ 371829 h 2727845"/>
              <a:gd name="connsiteX4" fmla="*/ 12086273 w 12086273"/>
              <a:gd name="connsiteY4" fmla="*/ 248717 h 2727845"/>
              <a:gd name="connsiteX5" fmla="*/ 12066042 w 12086273"/>
              <a:gd name="connsiteY5" fmla="*/ 899817 h 2727845"/>
              <a:gd name="connsiteX6" fmla="*/ 10442677 w 12086273"/>
              <a:gd name="connsiteY6" fmla="*/ 750809 h 2727845"/>
              <a:gd name="connsiteX7" fmla="*/ 9424946 w 12086273"/>
              <a:gd name="connsiteY7" fmla="*/ 1055102 h 2727845"/>
              <a:gd name="connsiteX8" fmla="*/ 8016007 w 12086273"/>
              <a:gd name="connsiteY8" fmla="*/ 758943 h 2727845"/>
              <a:gd name="connsiteX9" fmla="*/ 6585721 w 12086273"/>
              <a:gd name="connsiteY9" fmla="*/ 956096 h 2727845"/>
              <a:gd name="connsiteX10" fmla="*/ 5251499 w 12086273"/>
              <a:gd name="connsiteY10" fmla="*/ 758770 h 2727845"/>
              <a:gd name="connsiteX11" fmla="*/ 3532276 w 12086273"/>
              <a:gd name="connsiteY11" fmla="*/ 1120707 h 2727845"/>
              <a:gd name="connsiteX12" fmla="*/ 1793195 w 12086273"/>
              <a:gd name="connsiteY12" fmla="*/ 1067481 h 2727845"/>
              <a:gd name="connsiteX13" fmla="*/ 0 w 12086273"/>
              <a:gd name="connsiteY13" fmla="*/ 1047984 h 2727845"/>
              <a:gd name="connsiteX14" fmla="*/ 51508 w 12086273"/>
              <a:gd name="connsiteY14" fmla="*/ 2727845 h 2727845"/>
              <a:gd name="connsiteX0" fmla="*/ 51508 w 12086273"/>
              <a:gd name="connsiteY0" fmla="*/ 2546880 h 2595407"/>
              <a:gd name="connsiteX1" fmla="*/ 7615127 w 12086273"/>
              <a:gd name="connsiteY1" fmla="*/ 2595408 h 2595407"/>
              <a:gd name="connsiteX2" fmla="*/ 9509759 w 12086273"/>
              <a:gd name="connsiteY2" fmla="*/ 9155 h 2595407"/>
              <a:gd name="connsiteX3" fmla="*/ 10470975 w 12086273"/>
              <a:gd name="connsiteY3" fmla="*/ 190864 h 2595407"/>
              <a:gd name="connsiteX4" fmla="*/ 12086273 w 12086273"/>
              <a:gd name="connsiteY4" fmla="*/ 67752 h 2595407"/>
              <a:gd name="connsiteX5" fmla="*/ 12066042 w 12086273"/>
              <a:gd name="connsiteY5" fmla="*/ 718852 h 2595407"/>
              <a:gd name="connsiteX6" fmla="*/ 10442677 w 12086273"/>
              <a:gd name="connsiteY6" fmla="*/ 569844 h 2595407"/>
              <a:gd name="connsiteX7" fmla="*/ 9424946 w 12086273"/>
              <a:gd name="connsiteY7" fmla="*/ 874137 h 2595407"/>
              <a:gd name="connsiteX8" fmla="*/ 8016007 w 12086273"/>
              <a:gd name="connsiteY8" fmla="*/ 577978 h 2595407"/>
              <a:gd name="connsiteX9" fmla="*/ 6585721 w 12086273"/>
              <a:gd name="connsiteY9" fmla="*/ 775131 h 2595407"/>
              <a:gd name="connsiteX10" fmla="*/ 5251499 w 12086273"/>
              <a:gd name="connsiteY10" fmla="*/ 577805 h 2595407"/>
              <a:gd name="connsiteX11" fmla="*/ 3532276 w 12086273"/>
              <a:gd name="connsiteY11" fmla="*/ 939742 h 2595407"/>
              <a:gd name="connsiteX12" fmla="*/ 1793195 w 12086273"/>
              <a:gd name="connsiteY12" fmla="*/ 886516 h 2595407"/>
              <a:gd name="connsiteX13" fmla="*/ 0 w 12086273"/>
              <a:gd name="connsiteY13" fmla="*/ 867019 h 2595407"/>
              <a:gd name="connsiteX14" fmla="*/ 51508 w 12086273"/>
              <a:gd name="connsiteY14" fmla="*/ 2546880 h 2595407"/>
              <a:gd name="connsiteX0" fmla="*/ 51508 w 12086273"/>
              <a:gd name="connsiteY0" fmla="*/ 2528069 h 3038426"/>
              <a:gd name="connsiteX1" fmla="*/ 7615127 w 12086273"/>
              <a:gd name="connsiteY1" fmla="*/ 2576597 h 3038426"/>
              <a:gd name="connsiteX2" fmla="*/ 10694445 w 12086273"/>
              <a:gd name="connsiteY2" fmla="*/ 2815187 h 3038426"/>
              <a:gd name="connsiteX3" fmla="*/ 10470975 w 12086273"/>
              <a:gd name="connsiteY3" fmla="*/ 172053 h 3038426"/>
              <a:gd name="connsiteX4" fmla="*/ 12086273 w 12086273"/>
              <a:gd name="connsiteY4" fmla="*/ 48941 h 3038426"/>
              <a:gd name="connsiteX5" fmla="*/ 12066042 w 12086273"/>
              <a:gd name="connsiteY5" fmla="*/ 700041 h 3038426"/>
              <a:gd name="connsiteX6" fmla="*/ 10442677 w 12086273"/>
              <a:gd name="connsiteY6" fmla="*/ 551033 h 3038426"/>
              <a:gd name="connsiteX7" fmla="*/ 9424946 w 12086273"/>
              <a:gd name="connsiteY7" fmla="*/ 855326 h 3038426"/>
              <a:gd name="connsiteX8" fmla="*/ 8016007 w 12086273"/>
              <a:gd name="connsiteY8" fmla="*/ 559167 h 3038426"/>
              <a:gd name="connsiteX9" fmla="*/ 6585721 w 12086273"/>
              <a:gd name="connsiteY9" fmla="*/ 756320 h 3038426"/>
              <a:gd name="connsiteX10" fmla="*/ 5251499 w 12086273"/>
              <a:gd name="connsiteY10" fmla="*/ 558994 h 3038426"/>
              <a:gd name="connsiteX11" fmla="*/ 3532276 w 12086273"/>
              <a:gd name="connsiteY11" fmla="*/ 920931 h 3038426"/>
              <a:gd name="connsiteX12" fmla="*/ 1793195 w 12086273"/>
              <a:gd name="connsiteY12" fmla="*/ 867705 h 3038426"/>
              <a:gd name="connsiteX13" fmla="*/ 0 w 12086273"/>
              <a:gd name="connsiteY13" fmla="*/ 848208 h 3038426"/>
              <a:gd name="connsiteX14" fmla="*/ 51508 w 12086273"/>
              <a:gd name="connsiteY14" fmla="*/ 2528069 h 3038426"/>
              <a:gd name="connsiteX0" fmla="*/ 51508 w 12086273"/>
              <a:gd name="connsiteY0" fmla="*/ 2485896 h 2996253"/>
              <a:gd name="connsiteX1" fmla="*/ 7615127 w 12086273"/>
              <a:gd name="connsiteY1" fmla="*/ 2534424 h 2996253"/>
              <a:gd name="connsiteX2" fmla="*/ 10694445 w 12086273"/>
              <a:gd name="connsiteY2" fmla="*/ 2773014 h 2996253"/>
              <a:gd name="connsiteX3" fmla="*/ 11727771 w 12086273"/>
              <a:gd name="connsiteY3" fmla="*/ 2655622 h 2996253"/>
              <a:gd name="connsiteX4" fmla="*/ 12086273 w 12086273"/>
              <a:gd name="connsiteY4" fmla="*/ 6768 h 2996253"/>
              <a:gd name="connsiteX5" fmla="*/ 12066042 w 12086273"/>
              <a:gd name="connsiteY5" fmla="*/ 657868 h 2996253"/>
              <a:gd name="connsiteX6" fmla="*/ 10442677 w 12086273"/>
              <a:gd name="connsiteY6" fmla="*/ 508860 h 2996253"/>
              <a:gd name="connsiteX7" fmla="*/ 9424946 w 12086273"/>
              <a:gd name="connsiteY7" fmla="*/ 813153 h 2996253"/>
              <a:gd name="connsiteX8" fmla="*/ 8016007 w 12086273"/>
              <a:gd name="connsiteY8" fmla="*/ 516994 h 2996253"/>
              <a:gd name="connsiteX9" fmla="*/ 6585721 w 12086273"/>
              <a:gd name="connsiteY9" fmla="*/ 714147 h 2996253"/>
              <a:gd name="connsiteX10" fmla="*/ 5251499 w 12086273"/>
              <a:gd name="connsiteY10" fmla="*/ 516821 h 2996253"/>
              <a:gd name="connsiteX11" fmla="*/ 3532276 w 12086273"/>
              <a:gd name="connsiteY11" fmla="*/ 878758 h 2996253"/>
              <a:gd name="connsiteX12" fmla="*/ 1793195 w 12086273"/>
              <a:gd name="connsiteY12" fmla="*/ 825532 h 2996253"/>
              <a:gd name="connsiteX13" fmla="*/ 0 w 12086273"/>
              <a:gd name="connsiteY13" fmla="*/ 806035 h 2996253"/>
              <a:gd name="connsiteX14" fmla="*/ 51508 w 12086273"/>
              <a:gd name="connsiteY14" fmla="*/ 2485896 h 2996253"/>
              <a:gd name="connsiteX0" fmla="*/ 51508 w 12136146"/>
              <a:gd name="connsiteY0" fmla="*/ 1977370 h 2487727"/>
              <a:gd name="connsiteX1" fmla="*/ 7615127 w 12136146"/>
              <a:gd name="connsiteY1" fmla="*/ 2025898 h 2487727"/>
              <a:gd name="connsiteX2" fmla="*/ 10694445 w 12136146"/>
              <a:gd name="connsiteY2" fmla="*/ 2264488 h 2487727"/>
              <a:gd name="connsiteX3" fmla="*/ 11727771 w 12136146"/>
              <a:gd name="connsiteY3" fmla="*/ 2147096 h 2487727"/>
              <a:gd name="connsiteX4" fmla="*/ 12066042 w 12136146"/>
              <a:gd name="connsiteY4" fmla="*/ 149342 h 2487727"/>
              <a:gd name="connsiteX5" fmla="*/ 10442677 w 12136146"/>
              <a:gd name="connsiteY5" fmla="*/ 334 h 2487727"/>
              <a:gd name="connsiteX6" fmla="*/ 9424946 w 12136146"/>
              <a:gd name="connsiteY6" fmla="*/ 304627 h 2487727"/>
              <a:gd name="connsiteX7" fmla="*/ 8016007 w 12136146"/>
              <a:gd name="connsiteY7" fmla="*/ 8468 h 2487727"/>
              <a:gd name="connsiteX8" fmla="*/ 6585721 w 12136146"/>
              <a:gd name="connsiteY8" fmla="*/ 205621 h 2487727"/>
              <a:gd name="connsiteX9" fmla="*/ 5251499 w 12136146"/>
              <a:gd name="connsiteY9" fmla="*/ 8295 h 2487727"/>
              <a:gd name="connsiteX10" fmla="*/ 3532276 w 12136146"/>
              <a:gd name="connsiteY10" fmla="*/ 370232 h 2487727"/>
              <a:gd name="connsiteX11" fmla="*/ 1793195 w 12136146"/>
              <a:gd name="connsiteY11" fmla="*/ 317006 h 2487727"/>
              <a:gd name="connsiteX12" fmla="*/ 0 w 12136146"/>
              <a:gd name="connsiteY12" fmla="*/ 297509 h 2487727"/>
              <a:gd name="connsiteX13" fmla="*/ 51508 w 12136146"/>
              <a:gd name="connsiteY13" fmla="*/ 1977370 h 2487727"/>
              <a:gd name="connsiteX0" fmla="*/ 51508 w 12222740"/>
              <a:gd name="connsiteY0" fmla="*/ 1977370 h 2487727"/>
              <a:gd name="connsiteX1" fmla="*/ 7615127 w 12222740"/>
              <a:gd name="connsiteY1" fmla="*/ 2025898 h 2487727"/>
              <a:gd name="connsiteX2" fmla="*/ 10694445 w 12222740"/>
              <a:gd name="connsiteY2" fmla="*/ 2264488 h 2487727"/>
              <a:gd name="connsiteX3" fmla="*/ 12047120 w 12222740"/>
              <a:gd name="connsiteY3" fmla="*/ 2064013 h 2487727"/>
              <a:gd name="connsiteX4" fmla="*/ 12066042 w 12222740"/>
              <a:gd name="connsiteY4" fmla="*/ 149342 h 2487727"/>
              <a:gd name="connsiteX5" fmla="*/ 10442677 w 12222740"/>
              <a:gd name="connsiteY5" fmla="*/ 334 h 2487727"/>
              <a:gd name="connsiteX6" fmla="*/ 9424946 w 12222740"/>
              <a:gd name="connsiteY6" fmla="*/ 304627 h 2487727"/>
              <a:gd name="connsiteX7" fmla="*/ 8016007 w 12222740"/>
              <a:gd name="connsiteY7" fmla="*/ 8468 h 2487727"/>
              <a:gd name="connsiteX8" fmla="*/ 6585721 w 12222740"/>
              <a:gd name="connsiteY8" fmla="*/ 205621 h 2487727"/>
              <a:gd name="connsiteX9" fmla="*/ 5251499 w 12222740"/>
              <a:gd name="connsiteY9" fmla="*/ 8295 h 2487727"/>
              <a:gd name="connsiteX10" fmla="*/ 3532276 w 12222740"/>
              <a:gd name="connsiteY10" fmla="*/ 370232 h 2487727"/>
              <a:gd name="connsiteX11" fmla="*/ 1793195 w 12222740"/>
              <a:gd name="connsiteY11" fmla="*/ 317006 h 2487727"/>
              <a:gd name="connsiteX12" fmla="*/ 0 w 12222740"/>
              <a:gd name="connsiteY12" fmla="*/ 297509 h 2487727"/>
              <a:gd name="connsiteX13" fmla="*/ 51508 w 12222740"/>
              <a:gd name="connsiteY13" fmla="*/ 1977370 h 2487727"/>
              <a:gd name="connsiteX0" fmla="*/ 51508 w 12222740"/>
              <a:gd name="connsiteY0" fmla="*/ 1977370 h 2196677"/>
              <a:gd name="connsiteX1" fmla="*/ 7615127 w 12222740"/>
              <a:gd name="connsiteY1" fmla="*/ 2025898 h 2196677"/>
              <a:gd name="connsiteX2" fmla="*/ 12047120 w 12222740"/>
              <a:gd name="connsiteY2" fmla="*/ 2064013 h 2196677"/>
              <a:gd name="connsiteX3" fmla="*/ 12066042 w 12222740"/>
              <a:gd name="connsiteY3" fmla="*/ 149342 h 2196677"/>
              <a:gd name="connsiteX4" fmla="*/ 10442677 w 12222740"/>
              <a:gd name="connsiteY4" fmla="*/ 334 h 2196677"/>
              <a:gd name="connsiteX5" fmla="*/ 9424946 w 12222740"/>
              <a:gd name="connsiteY5" fmla="*/ 304627 h 2196677"/>
              <a:gd name="connsiteX6" fmla="*/ 8016007 w 12222740"/>
              <a:gd name="connsiteY6" fmla="*/ 8468 h 2196677"/>
              <a:gd name="connsiteX7" fmla="*/ 6585721 w 12222740"/>
              <a:gd name="connsiteY7" fmla="*/ 205621 h 2196677"/>
              <a:gd name="connsiteX8" fmla="*/ 5251499 w 12222740"/>
              <a:gd name="connsiteY8" fmla="*/ 8295 h 2196677"/>
              <a:gd name="connsiteX9" fmla="*/ 3532276 w 12222740"/>
              <a:gd name="connsiteY9" fmla="*/ 370232 h 2196677"/>
              <a:gd name="connsiteX10" fmla="*/ 1793195 w 12222740"/>
              <a:gd name="connsiteY10" fmla="*/ 317006 h 2196677"/>
              <a:gd name="connsiteX11" fmla="*/ 0 w 12222740"/>
              <a:gd name="connsiteY11" fmla="*/ 297509 h 2196677"/>
              <a:gd name="connsiteX12" fmla="*/ 51508 w 12222740"/>
              <a:gd name="connsiteY12" fmla="*/ 1977370 h 2196677"/>
              <a:gd name="connsiteX0" fmla="*/ 51508 w 12222740"/>
              <a:gd name="connsiteY0" fmla="*/ 1977370 h 2250532"/>
              <a:gd name="connsiteX1" fmla="*/ 12047120 w 12222740"/>
              <a:gd name="connsiteY1" fmla="*/ 2064013 h 2250532"/>
              <a:gd name="connsiteX2" fmla="*/ 12066042 w 12222740"/>
              <a:gd name="connsiteY2" fmla="*/ 149342 h 2250532"/>
              <a:gd name="connsiteX3" fmla="*/ 10442677 w 12222740"/>
              <a:gd name="connsiteY3" fmla="*/ 334 h 2250532"/>
              <a:gd name="connsiteX4" fmla="*/ 9424946 w 12222740"/>
              <a:gd name="connsiteY4" fmla="*/ 304627 h 2250532"/>
              <a:gd name="connsiteX5" fmla="*/ 8016007 w 12222740"/>
              <a:gd name="connsiteY5" fmla="*/ 8468 h 2250532"/>
              <a:gd name="connsiteX6" fmla="*/ 6585721 w 12222740"/>
              <a:gd name="connsiteY6" fmla="*/ 205621 h 2250532"/>
              <a:gd name="connsiteX7" fmla="*/ 5251499 w 12222740"/>
              <a:gd name="connsiteY7" fmla="*/ 8295 h 2250532"/>
              <a:gd name="connsiteX8" fmla="*/ 3532276 w 12222740"/>
              <a:gd name="connsiteY8" fmla="*/ 370232 h 2250532"/>
              <a:gd name="connsiteX9" fmla="*/ 1793195 w 12222740"/>
              <a:gd name="connsiteY9" fmla="*/ 317006 h 2250532"/>
              <a:gd name="connsiteX10" fmla="*/ 0 w 12222740"/>
              <a:gd name="connsiteY10" fmla="*/ 297509 h 2250532"/>
              <a:gd name="connsiteX11" fmla="*/ 51508 w 12222740"/>
              <a:gd name="connsiteY11" fmla="*/ 1977370 h 2250532"/>
              <a:gd name="connsiteX0" fmla="*/ 0 w 12233041"/>
              <a:gd name="connsiteY0" fmla="*/ 2052145 h 2282917"/>
              <a:gd name="connsiteX1" fmla="*/ 12057421 w 12233041"/>
              <a:gd name="connsiteY1" fmla="*/ 2064013 h 2282917"/>
              <a:gd name="connsiteX2" fmla="*/ 12076343 w 12233041"/>
              <a:gd name="connsiteY2" fmla="*/ 149342 h 2282917"/>
              <a:gd name="connsiteX3" fmla="*/ 10452978 w 12233041"/>
              <a:gd name="connsiteY3" fmla="*/ 334 h 2282917"/>
              <a:gd name="connsiteX4" fmla="*/ 9435247 w 12233041"/>
              <a:gd name="connsiteY4" fmla="*/ 304627 h 2282917"/>
              <a:gd name="connsiteX5" fmla="*/ 8026308 w 12233041"/>
              <a:gd name="connsiteY5" fmla="*/ 8468 h 2282917"/>
              <a:gd name="connsiteX6" fmla="*/ 6596022 w 12233041"/>
              <a:gd name="connsiteY6" fmla="*/ 205621 h 2282917"/>
              <a:gd name="connsiteX7" fmla="*/ 5261800 w 12233041"/>
              <a:gd name="connsiteY7" fmla="*/ 8295 h 2282917"/>
              <a:gd name="connsiteX8" fmla="*/ 3542577 w 12233041"/>
              <a:gd name="connsiteY8" fmla="*/ 370232 h 2282917"/>
              <a:gd name="connsiteX9" fmla="*/ 1803496 w 12233041"/>
              <a:gd name="connsiteY9" fmla="*/ 317006 h 2282917"/>
              <a:gd name="connsiteX10" fmla="*/ 10301 w 12233041"/>
              <a:gd name="connsiteY10" fmla="*/ 297509 h 2282917"/>
              <a:gd name="connsiteX11" fmla="*/ 0 w 12233041"/>
              <a:gd name="connsiteY11" fmla="*/ 2052145 h 2282917"/>
              <a:gd name="connsiteX0" fmla="*/ 31822 w 12264863"/>
              <a:gd name="connsiteY0" fmla="*/ 2052145 h 2282917"/>
              <a:gd name="connsiteX1" fmla="*/ 12089243 w 12264863"/>
              <a:gd name="connsiteY1" fmla="*/ 2064013 h 2282917"/>
              <a:gd name="connsiteX2" fmla="*/ 12108165 w 12264863"/>
              <a:gd name="connsiteY2" fmla="*/ 149342 h 2282917"/>
              <a:gd name="connsiteX3" fmla="*/ 10484800 w 12264863"/>
              <a:gd name="connsiteY3" fmla="*/ 334 h 2282917"/>
              <a:gd name="connsiteX4" fmla="*/ 9467069 w 12264863"/>
              <a:gd name="connsiteY4" fmla="*/ 304627 h 2282917"/>
              <a:gd name="connsiteX5" fmla="*/ 8058130 w 12264863"/>
              <a:gd name="connsiteY5" fmla="*/ 8468 h 2282917"/>
              <a:gd name="connsiteX6" fmla="*/ 6627844 w 12264863"/>
              <a:gd name="connsiteY6" fmla="*/ 205621 h 2282917"/>
              <a:gd name="connsiteX7" fmla="*/ 5293622 w 12264863"/>
              <a:gd name="connsiteY7" fmla="*/ 8295 h 2282917"/>
              <a:gd name="connsiteX8" fmla="*/ 3574399 w 12264863"/>
              <a:gd name="connsiteY8" fmla="*/ 370232 h 2282917"/>
              <a:gd name="connsiteX9" fmla="*/ 1835318 w 12264863"/>
              <a:gd name="connsiteY9" fmla="*/ 317006 h 2282917"/>
              <a:gd name="connsiteX10" fmla="*/ 42123 w 12264863"/>
              <a:gd name="connsiteY10" fmla="*/ 297509 h 2282917"/>
              <a:gd name="connsiteX11" fmla="*/ 31822 w 12264863"/>
              <a:gd name="connsiteY11" fmla="*/ 2052145 h 2282917"/>
              <a:gd name="connsiteX0" fmla="*/ 69298 w 12302339"/>
              <a:gd name="connsiteY0" fmla="*/ 2052145 h 2282917"/>
              <a:gd name="connsiteX1" fmla="*/ 12126719 w 12302339"/>
              <a:gd name="connsiteY1" fmla="*/ 2064013 h 2282917"/>
              <a:gd name="connsiteX2" fmla="*/ 12145641 w 12302339"/>
              <a:gd name="connsiteY2" fmla="*/ 149342 h 2282917"/>
              <a:gd name="connsiteX3" fmla="*/ 10522276 w 12302339"/>
              <a:gd name="connsiteY3" fmla="*/ 334 h 2282917"/>
              <a:gd name="connsiteX4" fmla="*/ 9504545 w 12302339"/>
              <a:gd name="connsiteY4" fmla="*/ 304627 h 2282917"/>
              <a:gd name="connsiteX5" fmla="*/ 8095606 w 12302339"/>
              <a:gd name="connsiteY5" fmla="*/ 8468 h 2282917"/>
              <a:gd name="connsiteX6" fmla="*/ 6665320 w 12302339"/>
              <a:gd name="connsiteY6" fmla="*/ 205621 h 2282917"/>
              <a:gd name="connsiteX7" fmla="*/ 5331098 w 12302339"/>
              <a:gd name="connsiteY7" fmla="*/ 8295 h 2282917"/>
              <a:gd name="connsiteX8" fmla="*/ 3611875 w 12302339"/>
              <a:gd name="connsiteY8" fmla="*/ 370232 h 2282917"/>
              <a:gd name="connsiteX9" fmla="*/ 1872794 w 12302339"/>
              <a:gd name="connsiteY9" fmla="*/ 317006 h 2282917"/>
              <a:gd name="connsiteX10" fmla="*/ 79599 w 12302339"/>
              <a:gd name="connsiteY10" fmla="*/ 297509 h 2282917"/>
              <a:gd name="connsiteX11" fmla="*/ 69298 w 12302339"/>
              <a:gd name="connsiteY11" fmla="*/ 2052145 h 2282917"/>
              <a:gd name="connsiteX0" fmla="*/ 159612 w 12392653"/>
              <a:gd name="connsiteY0" fmla="*/ 2052145 h 2282917"/>
              <a:gd name="connsiteX1" fmla="*/ 12217033 w 12392653"/>
              <a:gd name="connsiteY1" fmla="*/ 2064013 h 2282917"/>
              <a:gd name="connsiteX2" fmla="*/ 12235955 w 12392653"/>
              <a:gd name="connsiteY2" fmla="*/ 149342 h 2282917"/>
              <a:gd name="connsiteX3" fmla="*/ 10612590 w 12392653"/>
              <a:gd name="connsiteY3" fmla="*/ 334 h 2282917"/>
              <a:gd name="connsiteX4" fmla="*/ 9594859 w 12392653"/>
              <a:gd name="connsiteY4" fmla="*/ 304627 h 2282917"/>
              <a:gd name="connsiteX5" fmla="*/ 8185920 w 12392653"/>
              <a:gd name="connsiteY5" fmla="*/ 8468 h 2282917"/>
              <a:gd name="connsiteX6" fmla="*/ 6755634 w 12392653"/>
              <a:gd name="connsiteY6" fmla="*/ 205621 h 2282917"/>
              <a:gd name="connsiteX7" fmla="*/ 5421412 w 12392653"/>
              <a:gd name="connsiteY7" fmla="*/ 8295 h 2282917"/>
              <a:gd name="connsiteX8" fmla="*/ 3702189 w 12392653"/>
              <a:gd name="connsiteY8" fmla="*/ 370232 h 2282917"/>
              <a:gd name="connsiteX9" fmla="*/ 1963108 w 12392653"/>
              <a:gd name="connsiteY9" fmla="*/ 317006 h 2282917"/>
              <a:gd name="connsiteX10" fmla="*/ 44125 w 12392653"/>
              <a:gd name="connsiteY10" fmla="*/ 297509 h 2282917"/>
              <a:gd name="connsiteX11" fmla="*/ 159612 w 12392653"/>
              <a:gd name="connsiteY11" fmla="*/ 2052145 h 2282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392653" h="2282917">
                <a:moveTo>
                  <a:pt x="159612" y="2052145"/>
                </a:moveTo>
                <a:cubicBezTo>
                  <a:pt x="2167465" y="2346562"/>
                  <a:pt x="10214611" y="2368684"/>
                  <a:pt x="12217033" y="2064013"/>
                </a:cubicBezTo>
                <a:cubicBezTo>
                  <a:pt x="12445632" y="1711489"/>
                  <a:pt x="12450137" y="507136"/>
                  <a:pt x="12235955" y="149342"/>
                </a:cubicBezTo>
                <a:cubicBezTo>
                  <a:pt x="11409330" y="77459"/>
                  <a:pt x="11364126" y="-5934"/>
                  <a:pt x="10612590" y="334"/>
                </a:cubicBezTo>
                <a:cubicBezTo>
                  <a:pt x="10068228" y="25085"/>
                  <a:pt x="10107200" y="304627"/>
                  <a:pt x="9594859" y="304627"/>
                </a:cubicBezTo>
                <a:cubicBezTo>
                  <a:pt x="9071843" y="312878"/>
                  <a:pt x="8772977" y="62097"/>
                  <a:pt x="8185920" y="8468"/>
                </a:cubicBezTo>
                <a:cubicBezTo>
                  <a:pt x="7666463" y="-32784"/>
                  <a:pt x="7360482" y="197369"/>
                  <a:pt x="6755634" y="205621"/>
                </a:cubicBezTo>
                <a:cubicBezTo>
                  <a:pt x="6246851" y="205620"/>
                  <a:pt x="5979471" y="40837"/>
                  <a:pt x="5421412" y="8295"/>
                </a:cubicBezTo>
                <a:cubicBezTo>
                  <a:pt x="4403845" y="-29640"/>
                  <a:pt x="4324708" y="439843"/>
                  <a:pt x="3702189" y="370232"/>
                </a:cubicBezTo>
                <a:cubicBezTo>
                  <a:pt x="2540982" y="-24762"/>
                  <a:pt x="2582187" y="267501"/>
                  <a:pt x="1963108" y="317006"/>
                </a:cubicBezTo>
                <a:cubicBezTo>
                  <a:pt x="1379608" y="322883"/>
                  <a:pt x="456845" y="-104401"/>
                  <a:pt x="44125" y="297509"/>
                </a:cubicBezTo>
                <a:cubicBezTo>
                  <a:pt x="-77929" y="839869"/>
                  <a:pt x="83966" y="1446006"/>
                  <a:pt x="159612" y="2052145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5683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8">
            <a:extLst>
              <a:ext uri="{FF2B5EF4-FFF2-40B4-BE49-F238E27FC236}">
                <a16:creationId xmlns:a16="http://schemas.microsoft.com/office/drawing/2014/main" id="{F8FAA8C0-0ED2-CD28-949D-9C204E1AC8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73357" y="-298521"/>
            <a:ext cx="12891654" cy="7189694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733C1D-4CC4-FE30-7C32-6842C81BC82B}"/>
              </a:ext>
            </a:extLst>
          </p:cNvPr>
          <p:cNvSpPr txBox="1"/>
          <p:nvPr/>
        </p:nvSpPr>
        <p:spPr>
          <a:xfrm>
            <a:off x="394447" y="105031"/>
            <a:ext cx="3478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u="sng" dirty="0"/>
              <a:t>行程規劃</a:t>
            </a:r>
            <a:endParaRPr lang="en-US" sz="5400" b="1" u="sng" dirty="0"/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ABAED3C2-15F9-9E06-0645-962C411C3822}"/>
              </a:ext>
            </a:extLst>
          </p:cNvPr>
          <p:cNvSpPr/>
          <p:nvPr/>
        </p:nvSpPr>
        <p:spPr>
          <a:xfrm>
            <a:off x="-108892" y="3456520"/>
            <a:ext cx="12573598" cy="2895633"/>
          </a:xfrm>
          <a:custGeom>
            <a:avLst/>
            <a:gdLst>
              <a:gd name="connsiteX0" fmla="*/ 0 w 12096947"/>
              <a:gd name="connsiteY0" fmla="*/ 0 h 879114"/>
              <a:gd name="connsiteX1" fmla="*/ 12096947 w 12096947"/>
              <a:gd name="connsiteY1" fmla="*/ 0 h 879114"/>
              <a:gd name="connsiteX2" fmla="*/ 12096947 w 12096947"/>
              <a:gd name="connsiteY2" fmla="*/ 879114 h 879114"/>
              <a:gd name="connsiteX3" fmla="*/ 0 w 12096947"/>
              <a:gd name="connsiteY3" fmla="*/ 879114 h 879114"/>
              <a:gd name="connsiteX4" fmla="*/ 0 w 12096947"/>
              <a:gd name="connsiteY4" fmla="*/ 0 h 879114"/>
              <a:gd name="connsiteX0" fmla="*/ 0 w 12096947"/>
              <a:gd name="connsiteY0" fmla="*/ 267 h 879381"/>
              <a:gd name="connsiteX1" fmla="*/ 1592132 w 12096947"/>
              <a:gd name="connsiteY1" fmla="*/ 0 h 879381"/>
              <a:gd name="connsiteX2" fmla="*/ 12096947 w 12096947"/>
              <a:gd name="connsiteY2" fmla="*/ 267 h 879381"/>
              <a:gd name="connsiteX3" fmla="*/ 12096947 w 12096947"/>
              <a:gd name="connsiteY3" fmla="*/ 879381 h 879381"/>
              <a:gd name="connsiteX4" fmla="*/ 0 w 12096947"/>
              <a:gd name="connsiteY4" fmla="*/ 879381 h 879381"/>
              <a:gd name="connsiteX5" fmla="*/ 0 w 12096947"/>
              <a:gd name="connsiteY5" fmla="*/ 267 h 879381"/>
              <a:gd name="connsiteX0" fmla="*/ 0 w 12096947"/>
              <a:gd name="connsiteY0" fmla="*/ 267 h 879381"/>
              <a:gd name="connsiteX1" fmla="*/ 1592132 w 12096947"/>
              <a:gd name="connsiteY1" fmla="*/ 0 h 879381"/>
              <a:gd name="connsiteX2" fmla="*/ 5701553 w 12096947"/>
              <a:gd name="connsiteY2" fmla="*/ 1 h 879381"/>
              <a:gd name="connsiteX3" fmla="*/ 12096947 w 12096947"/>
              <a:gd name="connsiteY3" fmla="*/ 267 h 879381"/>
              <a:gd name="connsiteX4" fmla="*/ 12096947 w 12096947"/>
              <a:gd name="connsiteY4" fmla="*/ 879381 h 879381"/>
              <a:gd name="connsiteX5" fmla="*/ 0 w 12096947"/>
              <a:gd name="connsiteY5" fmla="*/ 879381 h 879381"/>
              <a:gd name="connsiteX6" fmla="*/ 0 w 12096947"/>
              <a:gd name="connsiteY6" fmla="*/ 267 h 879381"/>
              <a:gd name="connsiteX0" fmla="*/ 0 w 12096947"/>
              <a:gd name="connsiteY0" fmla="*/ 150873 h 1029987"/>
              <a:gd name="connsiteX1" fmla="*/ 1592132 w 12096947"/>
              <a:gd name="connsiteY1" fmla="*/ 150606 h 1029987"/>
              <a:gd name="connsiteX2" fmla="*/ 4270786 w 12096947"/>
              <a:gd name="connsiteY2" fmla="*/ 0 h 1029987"/>
              <a:gd name="connsiteX3" fmla="*/ 12096947 w 12096947"/>
              <a:gd name="connsiteY3" fmla="*/ 150873 h 1029987"/>
              <a:gd name="connsiteX4" fmla="*/ 12096947 w 12096947"/>
              <a:gd name="connsiteY4" fmla="*/ 1029987 h 1029987"/>
              <a:gd name="connsiteX5" fmla="*/ 0 w 12096947"/>
              <a:gd name="connsiteY5" fmla="*/ 1029987 h 1029987"/>
              <a:gd name="connsiteX6" fmla="*/ 0 w 12096947"/>
              <a:gd name="connsiteY6" fmla="*/ 150873 h 1029987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12096947 w 12096947"/>
              <a:gd name="connsiteY3" fmla="*/ 193904 h 1073018"/>
              <a:gd name="connsiteX4" fmla="*/ 12096947 w 12096947"/>
              <a:gd name="connsiteY4" fmla="*/ 1073018 h 1073018"/>
              <a:gd name="connsiteX5" fmla="*/ 0 w 12096947"/>
              <a:gd name="connsiteY5" fmla="*/ 1073018 h 1073018"/>
              <a:gd name="connsiteX6" fmla="*/ 0 w 12096947"/>
              <a:gd name="connsiteY6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6906409 w 12096947"/>
              <a:gd name="connsiteY3" fmla="*/ 96819 h 1073018"/>
              <a:gd name="connsiteX4" fmla="*/ 12096947 w 12096947"/>
              <a:gd name="connsiteY4" fmla="*/ 193904 h 1073018"/>
              <a:gd name="connsiteX5" fmla="*/ 12096947 w 12096947"/>
              <a:gd name="connsiteY5" fmla="*/ 1073018 h 1073018"/>
              <a:gd name="connsiteX6" fmla="*/ 0 w 12096947"/>
              <a:gd name="connsiteY6" fmla="*/ 1073018 h 1073018"/>
              <a:gd name="connsiteX7" fmla="*/ 0 w 12096947"/>
              <a:gd name="connsiteY7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12096947 w 12096947"/>
              <a:gd name="connsiteY4" fmla="*/ 193904 h 1073018"/>
              <a:gd name="connsiteX5" fmla="*/ 12096947 w 12096947"/>
              <a:gd name="connsiteY5" fmla="*/ 1073018 h 1073018"/>
              <a:gd name="connsiteX6" fmla="*/ 0 w 12096947"/>
              <a:gd name="connsiteY6" fmla="*/ 1073018 h 1073018"/>
              <a:gd name="connsiteX7" fmla="*/ 0 w 12096947"/>
              <a:gd name="connsiteY7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9230061 w 12096947"/>
              <a:gd name="connsiteY4" fmla="*/ 118335 h 1073018"/>
              <a:gd name="connsiteX5" fmla="*/ 12096947 w 12096947"/>
              <a:gd name="connsiteY5" fmla="*/ 193904 h 1073018"/>
              <a:gd name="connsiteX6" fmla="*/ 12096947 w 12096947"/>
              <a:gd name="connsiteY6" fmla="*/ 1073018 h 1073018"/>
              <a:gd name="connsiteX7" fmla="*/ 0 w 12096947"/>
              <a:gd name="connsiteY7" fmla="*/ 1073018 h 1073018"/>
              <a:gd name="connsiteX8" fmla="*/ 0 w 12096947"/>
              <a:gd name="connsiteY8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9509759 w 12096947"/>
              <a:gd name="connsiteY4" fmla="*/ 215154 h 1073018"/>
              <a:gd name="connsiteX5" fmla="*/ 12096947 w 12096947"/>
              <a:gd name="connsiteY5" fmla="*/ 193904 h 1073018"/>
              <a:gd name="connsiteX6" fmla="*/ 12096947 w 12096947"/>
              <a:gd name="connsiteY6" fmla="*/ 1073018 h 1073018"/>
              <a:gd name="connsiteX7" fmla="*/ 0 w 12096947"/>
              <a:gd name="connsiteY7" fmla="*/ 1073018 h 1073018"/>
              <a:gd name="connsiteX8" fmla="*/ 0 w 12096947"/>
              <a:gd name="connsiteY8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9509759 w 12096947"/>
              <a:gd name="connsiteY4" fmla="*/ 215154 h 1073018"/>
              <a:gd name="connsiteX5" fmla="*/ 12096947 w 12096947"/>
              <a:gd name="connsiteY5" fmla="*/ 193904 h 1073018"/>
              <a:gd name="connsiteX6" fmla="*/ 12096947 w 12096947"/>
              <a:gd name="connsiteY6" fmla="*/ 1073018 h 1073018"/>
              <a:gd name="connsiteX7" fmla="*/ 0 w 12096947"/>
              <a:gd name="connsiteY7" fmla="*/ 1073018 h 1073018"/>
              <a:gd name="connsiteX8" fmla="*/ 0 w 12096947"/>
              <a:gd name="connsiteY8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9509759 w 12096947"/>
              <a:gd name="connsiteY4" fmla="*/ 215154 h 1073018"/>
              <a:gd name="connsiteX5" fmla="*/ 12096947 w 12096947"/>
              <a:gd name="connsiteY5" fmla="*/ 193904 h 1073018"/>
              <a:gd name="connsiteX6" fmla="*/ 12096947 w 12096947"/>
              <a:gd name="connsiteY6" fmla="*/ 1073018 h 1073018"/>
              <a:gd name="connsiteX7" fmla="*/ 0 w 12096947"/>
              <a:gd name="connsiteY7" fmla="*/ 1073018 h 1073018"/>
              <a:gd name="connsiteX8" fmla="*/ 0 w 12096947"/>
              <a:gd name="connsiteY8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9509759 w 12096947"/>
              <a:gd name="connsiteY4" fmla="*/ 215154 h 1073018"/>
              <a:gd name="connsiteX5" fmla="*/ 12096947 w 12096947"/>
              <a:gd name="connsiteY5" fmla="*/ 193904 h 1073018"/>
              <a:gd name="connsiteX6" fmla="*/ 12096947 w 12096947"/>
              <a:gd name="connsiteY6" fmla="*/ 1073018 h 1073018"/>
              <a:gd name="connsiteX7" fmla="*/ 0 w 12096947"/>
              <a:gd name="connsiteY7" fmla="*/ 1073018 h 1073018"/>
              <a:gd name="connsiteX8" fmla="*/ 0 w 12096947"/>
              <a:gd name="connsiteY8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9509759 w 12096947"/>
              <a:gd name="connsiteY4" fmla="*/ 215154 h 1073018"/>
              <a:gd name="connsiteX5" fmla="*/ 12096947 w 12096947"/>
              <a:gd name="connsiteY5" fmla="*/ 193904 h 1073018"/>
              <a:gd name="connsiteX6" fmla="*/ 12096947 w 12096947"/>
              <a:gd name="connsiteY6" fmla="*/ 1073018 h 1073018"/>
              <a:gd name="connsiteX7" fmla="*/ 0 w 12096947"/>
              <a:gd name="connsiteY7" fmla="*/ 1073018 h 1073018"/>
              <a:gd name="connsiteX8" fmla="*/ 0 w 12096947"/>
              <a:gd name="connsiteY8" fmla="*/ 193904 h 1073018"/>
              <a:gd name="connsiteX0" fmla="*/ 0 w 12096947"/>
              <a:gd name="connsiteY0" fmla="*/ 197065 h 1076179"/>
              <a:gd name="connsiteX1" fmla="*/ 1538344 w 12096947"/>
              <a:gd name="connsiteY1" fmla="*/ 3161 h 1076179"/>
              <a:gd name="connsiteX2" fmla="*/ 4270786 w 12096947"/>
              <a:gd name="connsiteY2" fmla="*/ 46192 h 1076179"/>
              <a:gd name="connsiteX3" fmla="*/ 7100047 w 12096947"/>
              <a:gd name="connsiteY3" fmla="*/ 46192 h 1076179"/>
              <a:gd name="connsiteX4" fmla="*/ 9509759 w 12096947"/>
              <a:gd name="connsiteY4" fmla="*/ 218315 h 1076179"/>
              <a:gd name="connsiteX5" fmla="*/ 12096947 w 12096947"/>
              <a:gd name="connsiteY5" fmla="*/ 197065 h 1076179"/>
              <a:gd name="connsiteX6" fmla="*/ 12096947 w 12096947"/>
              <a:gd name="connsiteY6" fmla="*/ 1076179 h 1076179"/>
              <a:gd name="connsiteX7" fmla="*/ 0 w 12096947"/>
              <a:gd name="connsiteY7" fmla="*/ 1076179 h 1076179"/>
              <a:gd name="connsiteX8" fmla="*/ 0 w 12096947"/>
              <a:gd name="connsiteY8" fmla="*/ 197065 h 1076179"/>
              <a:gd name="connsiteX0" fmla="*/ 0 w 12096947"/>
              <a:gd name="connsiteY0" fmla="*/ 194336 h 1073450"/>
              <a:gd name="connsiteX1" fmla="*/ 1538344 w 12096947"/>
              <a:gd name="connsiteY1" fmla="*/ 432 h 1073450"/>
              <a:gd name="connsiteX2" fmla="*/ 4270786 w 12096947"/>
              <a:gd name="connsiteY2" fmla="*/ 43463 h 1073450"/>
              <a:gd name="connsiteX3" fmla="*/ 7100047 w 12096947"/>
              <a:gd name="connsiteY3" fmla="*/ 43463 h 1073450"/>
              <a:gd name="connsiteX4" fmla="*/ 9509759 w 12096947"/>
              <a:gd name="connsiteY4" fmla="*/ 215586 h 1073450"/>
              <a:gd name="connsiteX5" fmla="*/ 12096947 w 12096947"/>
              <a:gd name="connsiteY5" fmla="*/ 194336 h 1073450"/>
              <a:gd name="connsiteX6" fmla="*/ 12096947 w 12096947"/>
              <a:gd name="connsiteY6" fmla="*/ 1073450 h 1073450"/>
              <a:gd name="connsiteX7" fmla="*/ 0 w 12096947"/>
              <a:gd name="connsiteY7" fmla="*/ 1073450 h 1073450"/>
              <a:gd name="connsiteX8" fmla="*/ 0 w 12096947"/>
              <a:gd name="connsiteY8" fmla="*/ 194336 h 1073450"/>
              <a:gd name="connsiteX0" fmla="*/ 0 w 12096947"/>
              <a:gd name="connsiteY0" fmla="*/ 193946 h 1073060"/>
              <a:gd name="connsiteX1" fmla="*/ 1538344 w 12096947"/>
              <a:gd name="connsiteY1" fmla="*/ 42 h 1073060"/>
              <a:gd name="connsiteX2" fmla="*/ 4270786 w 12096947"/>
              <a:gd name="connsiteY2" fmla="*/ 43073 h 1073060"/>
              <a:gd name="connsiteX3" fmla="*/ 7100047 w 12096947"/>
              <a:gd name="connsiteY3" fmla="*/ 43073 h 1073060"/>
              <a:gd name="connsiteX4" fmla="*/ 9509759 w 12096947"/>
              <a:gd name="connsiteY4" fmla="*/ 215196 h 1073060"/>
              <a:gd name="connsiteX5" fmla="*/ 12096947 w 12096947"/>
              <a:gd name="connsiteY5" fmla="*/ 193946 h 1073060"/>
              <a:gd name="connsiteX6" fmla="*/ 12096947 w 12096947"/>
              <a:gd name="connsiteY6" fmla="*/ 1073060 h 1073060"/>
              <a:gd name="connsiteX7" fmla="*/ 0 w 12096947"/>
              <a:gd name="connsiteY7" fmla="*/ 1073060 h 1073060"/>
              <a:gd name="connsiteX8" fmla="*/ 0 w 12096947"/>
              <a:gd name="connsiteY8" fmla="*/ 193946 h 1073060"/>
              <a:gd name="connsiteX0" fmla="*/ 0 w 12096947"/>
              <a:gd name="connsiteY0" fmla="*/ 150873 h 1029987"/>
              <a:gd name="connsiteX1" fmla="*/ 1613061 w 12096947"/>
              <a:gd name="connsiteY1" fmla="*/ 36817 h 1029987"/>
              <a:gd name="connsiteX2" fmla="*/ 4270786 w 12096947"/>
              <a:gd name="connsiteY2" fmla="*/ 0 h 1029987"/>
              <a:gd name="connsiteX3" fmla="*/ 7100047 w 12096947"/>
              <a:gd name="connsiteY3" fmla="*/ 0 h 1029987"/>
              <a:gd name="connsiteX4" fmla="*/ 9509759 w 12096947"/>
              <a:gd name="connsiteY4" fmla="*/ 172123 h 1029987"/>
              <a:gd name="connsiteX5" fmla="*/ 12096947 w 12096947"/>
              <a:gd name="connsiteY5" fmla="*/ 150873 h 1029987"/>
              <a:gd name="connsiteX6" fmla="*/ 12096947 w 12096947"/>
              <a:gd name="connsiteY6" fmla="*/ 1029987 h 1029987"/>
              <a:gd name="connsiteX7" fmla="*/ 0 w 12096947"/>
              <a:gd name="connsiteY7" fmla="*/ 1029987 h 1029987"/>
              <a:gd name="connsiteX8" fmla="*/ 0 w 12096947"/>
              <a:gd name="connsiteY8" fmla="*/ 150873 h 1029987"/>
              <a:gd name="connsiteX0" fmla="*/ 0 w 12096947"/>
              <a:gd name="connsiteY0" fmla="*/ 150873 h 1029987"/>
              <a:gd name="connsiteX1" fmla="*/ 1613061 w 12096947"/>
              <a:gd name="connsiteY1" fmla="*/ 36817 h 1029987"/>
              <a:gd name="connsiteX2" fmla="*/ 4270786 w 12096947"/>
              <a:gd name="connsiteY2" fmla="*/ 0 h 1029987"/>
              <a:gd name="connsiteX3" fmla="*/ 7100047 w 12096947"/>
              <a:gd name="connsiteY3" fmla="*/ 0 h 1029987"/>
              <a:gd name="connsiteX4" fmla="*/ 9509759 w 12096947"/>
              <a:gd name="connsiteY4" fmla="*/ 172123 h 1029987"/>
              <a:gd name="connsiteX5" fmla="*/ 12096947 w 12096947"/>
              <a:gd name="connsiteY5" fmla="*/ 150873 h 1029987"/>
              <a:gd name="connsiteX6" fmla="*/ 12096947 w 12096947"/>
              <a:gd name="connsiteY6" fmla="*/ 1029987 h 1029987"/>
              <a:gd name="connsiteX7" fmla="*/ 0 w 12096947"/>
              <a:gd name="connsiteY7" fmla="*/ 1029987 h 1029987"/>
              <a:gd name="connsiteX8" fmla="*/ 0 w 12096947"/>
              <a:gd name="connsiteY8" fmla="*/ 150873 h 1029987"/>
              <a:gd name="connsiteX0" fmla="*/ 0 w 12096947"/>
              <a:gd name="connsiteY0" fmla="*/ 150873 h 1029987"/>
              <a:gd name="connsiteX1" fmla="*/ 1613061 w 12096947"/>
              <a:gd name="connsiteY1" fmla="*/ 36817 h 1029987"/>
              <a:gd name="connsiteX2" fmla="*/ 4206743 w 12096947"/>
              <a:gd name="connsiteY2" fmla="*/ 49904 h 1029987"/>
              <a:gd name="connsiteX3" fmla="*/ 7100047 w 12096947"/>
              <a:gd name="connsiteY3" fmla="*/ 0 h 1029987"/>
              <a:gd name="connsiteX4" fmla="*/ 9509759 w 12096947"/>
              <a:gd name="connsiteY4" fmla="*/ 172123 h 1029987"/>
              <a:gd name="connsiteX5" fmla="*/ 12096947 w 12096947"/>
              <a:gd name="connsiteY5" fmla="*/ 150873 h 1029987"/>
              <a:gd name="connsiteX6" fmla="*/ 12096947 w 12096947"/>
              <a:gd name="connsiteY6" fmla="*/ 1029987 h 1029987"/>
              <a:gd name="connsiteX7" fmla="*/ 0 w 12096947"/>
              <a:gd name="connsiteY7" fmla="*/ 1029987 h 1029987"/>
              <a:gd name="connsiteX8" fmla="*/ 0 w 12096947"/>
              <a:gd name="connsiteY8" fmla="*/ 150873 h 1029987"/>
              <a:gd name="connsiteX0" fmla="*/ 0 w 12096947"/>
              <a:gd name="connsiteY0" fmla="*/ 317234 h 1196348"/>
              <a:gd name="connsiteX1" fmla="*/ 1613061 w 12096947"/>
              <a:gd name="connsiteY1" fmla="*/ 203178 h 1196348"/>
              <a:gd name="connsiteX2" fmla="*/ 4206743 w 12096947"/>
              <a:gd name="connsiteY2" fmla="*/ 216265 h 1196348"/>
              <a:gd name="connsiteX3" fmla="*/ 7100047 w 12096947"/>
              <a:gd name="connsiteY3" fmla="*/ 166361 h 1196348"/>
              <a:gd name="connsiteX4" fmla="*/ 9509759 w 12096947"/>
              <a:gd name="connsiteY4" fmla="*/ 338484 h 1196348"/>
              <a:gd name="connsiteX5" fmla="*/ 12096947 w 12096947"/>
              <a:gd name="connsiteY5" fmla="*/ 317234 h 1196348"/>
              <a:gd name="connsiteX6" fmla="*/ 12096947 w 12096947"/>
              <a:gd name="connsiteY6" fmla="*/ 1196348 h 1196348"/>
              <a:gd name="connsiteX7" fmla="*/ 0 w 12096947"/>
              <a:gd name="connsiteY7" fmla="*/ 1196348 h 1196348"/>
              <a:gd name="connsiteX8" fmla="*/ 0 w 12096947"/>
              <a:gd name="connsiteY8" fmla="*/ 317234 h 1196348"/>
              <a:gd name="connsiteX0" fmla="*/ 0 w 12096947"/>
              <a:gd name="connsiteY0" fmla="*/ 317234 h 1196348"/>
              <a:gd name="connsiteX1" fmla="*/ 1613061 w 12096947"/>
              <a:gd name="connsiteY1" fmla="*/ 203178 h 1196348"/>
              <a:gd name="connsiteX2" fmla="*/ 4206743 w 12096947"/>
              <a:gd name="connsiteY2" fmla="*/ 216265 h 1196348"/>
              <a:gd name="connsiteX3" fmla="*/ 7100047 w 12096947"/>
              <a:gd name="connsiteY3" fmla="*/ 166361 h 1196348"/>
              <a:gd name="connsiteX4" fmla="*/ 9509759 w 12096947"/>
              <a:gd name="connsiteY4" fmla="*/ 338484 h 1196348"/>
              <a:gd name="connsiteX5" fmla="*/ 12096947 w 12096947"/>
              <a:gd name="connsiteY5" fmla="*/ 317234 h 1196348"/>
              <a:gd name="connsiteX6" fmla="*/ 12096947 w 12096947"/>
              <a:gd name="connsiteY6" fmla="*/ 1196348 h 1196348"/>
              <a:gd name="connsiteX7" fmla="*/ 0 w 12096947"/>
              <a:gd name="connsiteY7" fmla="*/ 1196348 h 1196348"/>
              <a:gd name="connsiteX8" fmla="*/ 0 w 12096947"/>
              <a:gd name="connsiteY8" fmla="*/ 317234 h 1196348"/>
              <a:gd name="connsiteX0" fmla="*/ 0 w 12096947"/>
              <a:gd name="connsiteY0" fmla="*/ 317234 h 1196348"/>
              <a:gd name="connsiteX1" fmla="*/ 1613061 w 12096947"/>
              <a:gd name="connsiteY1" fmla="*/ 203178 h 1196348"/>
              <a:gd name="connsiteX2" fmla="*/ 4206743 w 12096947"/>
              <a:gd name="connsiteY2" fmla="*/ 216265 h 1196348"/>
              <a:gd name="connsiteX3" fmla="*/ 7100047 w 12096947"/>
              <a:gd name="connsiteY3" fmla="*/ 166361 h 1196348"/>
              <a:gd name="connsiteX4" fmla="*/ 9509759 w 12096947"/>
              <a:gd name="connsiteY4" fmla="*/ 338484 h 1196348"/>
              <a:gd name="connsiteX5" fmla="*/ 12096947 w 12096947"/>
              <a:gd name="connsiteY5" fmla="*/ 317234 h 1196348"/>
              <a:gd name="connsiteX6" fmla="*/ 12096947 w 12096947"/>
              <a:gd name="connsiteY6" fmla="*/ 1196348 h 1196348"/>
              <a:gd name="connsiteX7" fmla="*/ 0 w 12096947"/>
              <a:gd name="connsiteY7" fmla="*/ 1196348 h 1196348"/>
              <a:gd name="connsiteX8" fmla="*/ 0 w 12096947"/>
              <a:gd name="connsiteY8" fmla="*/ 317234 h 1196348"/>
              <a:gd name="connsiteX0" fmla="*/ 0 w 12096947"/>
              <a:gd name="connsiteY0" fmla="*/ 317234 h 1196348"/>
              <a:gd name="connsiteX1" fmla="*/ 1613061 w 12096947"/>
              <a:gd name="connsiteY1" fmla="*/ 203178 h 1196348"/>
              <a:gd name="connsiteX2" fmla="*/ 4206743 w 12096947"/>
              <a:gd name="connsiteY2" fmla="*/ 216265 h 1196348"/>
              <a:gd name="connsiteX3" fmla="*/ 7100047 w 12096947"/>
              <a:gd name="connsiteY3" fmla="*/ 166361 h 1196348"/>
              <a:gd name="connsiteX4" fmla="*/ 9509759 w 12096947"/>
              <a:gd name="connsiteY4" fmla="*/ 338484 h 1196348"/>
              <a:gd name="connsiteX5" fmla="*/ 12096947 w 12096947"/>
              <a:gd name="connsiteY5" fmla="*/ 317234 h 1196348"/>
              <a:gd name="connsiteX6" fmla="*/ 12096947 w 12096947"/>
              <a:gd name="connsiteY6" fmla="*/ 1196348 h 1196348"/>
              <a:gd name="connsiteX7" fmla="*/ 0 w 12096947"/>
              <a:gd name="connsiteY7" fmla="*/ 1196348 h 1196348"/>
              <a:gd name="connsiteX8" fmla="*/ 0 w 12096947"/>
              <a:gd name="connsiteY8" fmla="*/ 317234 h 1196348"/>
              <a:gd name="connsiteX0" fmla="*/ 0 w 12096947"/>
              <a:gd name="connsiteY0" fmla="*/ 317234 h 1196348"/>
              <a:gd name="connsiteX1" fmla="*/ 1613061 w 12096947"/>
              <a:gd name="connsiteY1" fmla="*/ 203178 h 1196348"/>
              <a:gd name="connsiteX2" fmla="*/ 4206743 w 12096947"/>
              <a:gd name="connsiteY2" fmla="*/ 216265 h 1196348"/>
              <a:gd name="connsiteX3" fmla="*/ 7100047 w 12096947"/>
              <a:gd name="connsiteY3" fmla="*/ 166361 h 1196348"/>
              <a:gd name="connsiteX4" fmla="*/ 9509759 w 12096947"/>
              <a:gd name="connsiteY4" fmla="*/ 338484 h 1196348"/>
              <a:gd name="connsiteX5" fmla="*/ 12096947 w 12096947"/>
              <a:gd name="connsiteY5" fmla="*/ 317234 h 1196348"/>
              <a:gd name="connsiteX6" fmla="*/ 12096947 w 12096947"/>
              <a:gd name="connsiteY6" fmla="*/ 1196348 h 1196348"/>
              <a:gd name="connsiteX7" fmla="*/ 0 w 12096947"/>
              <a:gd name="connsiteY7" fmla="*/ 1196348 h 1196348"/>
              <a:gd name="connsiteX8" fmla="*/ 0 w 12096947"/>
              <a:gd name="connsiteY8" fmla="*/ 317234 h 1196348"/>
              <a:gd name="connsiteX0" fmla="*/ 0 w 12096947"/>
              <a:gd name="connsiteY0" fmla="*/ 202582 h 1081696"/>
              <a:gd name="connsiteX1" fmla="*/ 1613061 w 12096947"/>
              <a:gd name="connsiteY1" fmla="*/ 88526 h 1081696"/>
              <a:gd name="connsiteX2" fmla="*/ 4206743 w 12096947"/>
              <a:gd name="connsiteY2" fmla="*/ 101613 h 1081696"/>
              <a:gd name="connsiteX3" fmla="*/ 7100047 w 12096947"/>
              <a:gd name="connsiteY3" fmla="*/ 51709 h 1081696"/>
              <a:gd name="connsiteX4" fmla="*/ 9509759 w 12096947"/>
              <a:gd name="connsiteY4" fmla="*/ 223832 h 1081696"/>
              <a:gd name="connsiteX5" fmla="*/ 12096947 w 12096947"/>
              <a:gd name="connsiteY5" fmla="*/ 202582 h 1081696"/>
              <a:gd name="connsiteX6" fmla="*/ 12096947 w 12096947"/>
              <a:gd name="connsiteY6" fmla="*/ 1081696 h 1081696"/>
              <a:gd name="connsiteX7" fmla="*/ 0 w 12096947"/>
              <a:gd name="connsiteY7" fmla="*/ 1081696 h 1081696"/>
              <a:gd name="connsiteX8" fmla="*/ 0 w 12096947"/>
              <a:gd name="connsiteY8" fmla="*/ 202582 h 1081696"/>
              <a:gd name="connsiteX0" fmla="*/ 0 w 12096947"/>
              <a:gd name="connsiteY0" fmla="*/ 150873 h 1029987"/>
              <a:gd name="connsiteX1" fmla="*/ 1613061 w 12096947"/>
              <a:gd name="connsiteY1" fmla="*/ 36817 h 1029987"/>
              <a:gd name="connsiteX2" fmla="*/ 4206743 w 12096947"/>
              <a:gd name="connsiteY2" fmla="*/ 49904 h 1029987"/>
              <a:gd name="connsiteX3" fmla="*/ 7100047 w 12096947"/>
              <a:gd name="connsiteY3" fmla="*/ 0 h 1029987"/>
              <a:gd name="connsiteX4" fmla="*/ 9509759 w 12096947"/>
              <a:gd name="connsiteY4" fmla="*/ 172123 h 1029987"/>
              <a:gd name="connsiteX5" fmla="*/ 12096947 w 12096947"/>
              <a:gd name="connsiteY5" fmla="*/ 150873 h 1029987"/>
              <a:gd name="connsiteX6" fmla="*/ 12096947 w 12096947"/>
              <a:gd name="connsiteY6" fmla="*/ 1029987 h 1029987"/>
              <a:gd name="connsiteX7" fmla="*/ 0 w 12096947"/>
              <a:gd name="connsiteY7" fmla="*/ 1029987 h 1029987"/>
              <a:gd name="connsiteX8" fmla="*/ 0 w 12096947"/>
              <a:gd name="connsiteY8" fmla="*/ 150873 h 1029987"/>
              <a:gd name="connsiteX0" fmla="*/ 0 w 12096947"/>
              <a:gd name="connsiteY0" fmla="*/ 150873 h 1029987"/>
              <a:gd name="connsiteX1" fmla="*/ 1613061 w 12096947"/>
              <a:gd name="connsiteY1" fmla="*/ 36817 h 1029987"/>
              <a:gd name="connsiteX2" fmla="*/ 4206743 w 12096947"/>
              <a:gd name="connsiteY2" fmla="*/ 49904 h 1029987"/>
              <a:gd name="connsiteX3" fmla="*/ 7100047 w 12096947"/>
              <a:gd name="connsiteY3" fmla="*/ 0 h 1029987"/>
              <a:gd name="connsiteX4" fmla="*/ 9509759 w 12096947"/>
              <a:gd name="connsiteY4" fmla="*/ 172123 h 1029987"/>
              <a:gd name="connsiteX5" fmla="*/ 12096947 w 12096947"/>
              <a:gd name="connsiteY5" fmla="*/ 150873 h 1029987"/>
              <a:gd name="connsiteX6" fmla="*/ 12096947 w 12096947"/>
              <a:gd name="connsiteY6" fmla="*/ 1029987 h 1029987"/>
              <a:gd name="connsiteX7" fmla="*/ 0 w 12096947"/>
              <a:gd name="connsiteY7" fmla="*/ 1029987 h 1029987"/>
              <a:gd name="connsiteX8" fmla="*/ 0 w 12096947"/>
              <a:gd name="connsiteY8" fmla="*/ 150873 h 1029987"/>
              <a:gd name="connsiteX0" fmla="*/ 0 w 12096947"/>
              <a:gd name="connsiteY0" fmla="*/ 163742 h 1042856"/>
              <a:gd name="connsiteX1" fmla="*/ 1613061 w 12096947"/>
              <a:gd name="connsiteY1" fmla="*/ 49686 h 1042856"/>
              <a:gd name="connsiteX2" fmla="*/ 4206743 w 12096947"/>
              <a:gd name="connsiteY2" fmla="*/ 62773 h 1042856"/>
              <a:gd name="connsiteX3" fmla="*/ 7100047 w 12096947"/>
              <a:gd name="connsiteY3" fmla="*/ 12869 h 1042856"/>
              <a:gd name="connsiteX4" fmla="*/ 9509759 w 12096947"/>
              <a:gd name="connsiteY4" fmla="*/ 184992 h 1042856"/>
              <a:gd name="connsiteX5" fmla="*/ 12096947 w 12096947"/>
              <a:gd name="connsiteY5" fmla="*/ 163742 h 1042856"/>
              <a:gd name="connsiteX6" fmla="*/ 12096947 w 12096947"/>
              <a:gd name="connsiteY6" fmla="*/ 1042856 h 1042856"/>
              <a:gd name="connsiteX7" fmla="*/ 0 w 12096947"/>
              <a:gd name="connsiteY7" fmla="*/ 1042856 h 1042856"/>
              <a:gd name="connsiteX8" fmla="*/ 0 w 12096947"/>
              <a:gd name="connsiteY8" fmla="*/ 163742 h 1042856"/>
              <a:gd name="connsiteX0" fmla="*/ 0 w 12096947"/>
              <a:gd name="connsiteY0" fmla="*/ 169370 h 1048484"/>
              <a:gd name="connsiteX1" fmla="*/ 1613061 w 12096947"/>
              <a:gd name="connsiteY1" fmla="*/ 55314 h 1048484"/>
              <a:gd name="connsiteX2" fmla="*/ 4206743 w 12096947"/>
              <a:gd name="connsiteY2" fmla="*/ 68401 h 1048484"/>
              <a:gd name="connsiteX3" fmla="*/ 7100047 w 12096947"/>
              <a:gd name="connsiteY3" fmla="*/ 18497 h 1048484"/>
              <a:gd name="connsiteX4" fmla="*/ 9509759 w 12096947"/>
              <a:gd name="connsiteY4" fmla="*/ 190620 h 1048484"/>
              <a:gd name="connsiteX5" fmla="*/ 12096947 w 12096947"/>
              <a:gd name="connsiteY5" fmla="*/ 169370 h 1048484"/>
              <a:gd name="connsiteX6" fmla="*/ 12096947 w 12096947"/>
              <a:gd name="connsiteY6" fmla="*/ 1048484 h 1048484"/>
              <a:gd name="connsiteX7" fmla="*/ 0 w 12096947"/>
              <a:gd name="connsiteY7" fmla="*/ 1048484 h 1048484"/>
              <a:gd name="connsiteX8" fmla="*/ 0 w 12096947"/>
              <a:gd name="connsiteY8" fmla="*/ 169370 h 1048484"/>
              <a:gd name="connsiteX0" fmla="*/ 0 w 12096947"/>
              <a:gd name="connsiteY0" fmla="*/ 169370 h 1048484"/>
              <a:gd name="connsiteX1" fmla="*/ 1613061 w 12096947"/>
              <a:gd name="connsiteY1" fmla="*/ 55314 h 1048484"/>
              <a:gd name="connsiteX2" fmla="*/ 4206743 w 12096947"/>
              <a:gd name="connsiteY2" fmla="*/ 68401 h 1048484"/>
              <a:gd name="connsiteX3" fmla="*/ 7100047 w 12096947"/>
              <a:gd name="connsiteY3" fmla="*/ 18497 h 1048484"/>
              <a:gd name="connsiteX4" fmla="*/ 9509759 w 12096947"/>
              <a:gd name="connsiteY4" fmla="*/ 190620 h 1048484"/>
              <a:gd name="connsiteX5" fmla="*/ 12096947 w 12096947"/>
              <a:gd name="connsiteY5" fmla="*/ 169370 h 1048484"/>
              <a:gd name="connsiteX6" fmla="*/ 12096947 w 12096947"/>
              <a:gd name="connsiteY6" fmla="*/ 1048484 h 1048484"/>
              <a:gd name="connsiteX7" fmla="*/ 0 w 12096947"/>
              <a:gd name="connsiteY7" fmla="*/ 1048484 h 1048484"/>
              <a:gd name="connsiteX8" fmla="*/ 0 w 12096947"/>
              <a:gd name="connsiteY8" fmla="*/ 169370 h 1048484"/>
              <a:gd name="connsiteX0" fmla="*/ 0 w 12096947"/>
              <a:gd name="connsiteY0" fmla="*/ 168710 h 1047824"/>
              <a:gd name="connsiteX1" fmla="*/ 1613061 w 12096947"/>
              <a:gd name="connsiteY1" fmla="*/ 54654 h 1047824"/>
              <a:gd name="connsiteX2" fmla="*/ 4206743 w 12096947"/>
              <a:gd name="connsiteY2" fmla="*/ 67741 h 1047824"/>
              <a:gd name="connsiteX3" fmla="*/ 7100047 w 12096947"/>
              <a:gd name="connsiteY3" fmla="*/ 17837 h 1047824"/>
              <a:gd name="connsiteX4" fmla="*/ 9509759 w 12096947"/>
              <a:gd name="connsiteY4" fmla="*/ 189960 h 1047824"/>
              <a:gd name="connsiteX5" fmla="*/ 12096947 w 12096947"/>
              <a:gd name="connsiteY5" fmla="*/ 168710 h 1047824"/>
              <a:gd name="connsiteX6" fmla="*/ 12096947 w 12096947"/>
              <a:gd name="connsiteY6" fmla="*/ 1047824 h 1047824"/>
              <a:gd name="connsiteX7" fmla="*/ 0 w 12096947"/>
              <a:gd name="connsiteY7" fmla="*/ 1047824 h 1047824"/>
              <a:gd name="connsiteX8" fmla="*/ 0 w 12096947"/>
              <a:gd name="connsiteY8" fmla="*/ 168710 h 1047824"/>
              <a:gd name="connsiteX0" fmla="*/ 0 w 12096947"/>
              <a:gd name="connsiteY0" fmla="*/ 168710 h 1047824"/>
              <a:gd name="connsiteX1" fmla="*/ 1613061 w 12096947"/>
              <a:gd name="connsiteY1" fmla="*/ 54654 h 1047824"/>
              <a:gd name="connsiteX2" fmla="*/ 4206743 w 12096947"/>
              <a:gd name="connsiteY2" fmla="*/ 67741 h 1047824"/>
              <a:gd name="connsiteX3" fmla="*/ 7100047 w 12096947"/>
              <a:gd name="connsiteY3" fmla="*/ 17837 h 1047824"/>
              <a:gd name="connsiteX4" fmla="*/ 9509759 w 12096947"/>
              <a:gd name="connsiteY4" fmla="*/ 189960 h 1047824"/>
              <a:gd name="connsiteX5" fmla="*/ 12096947 w 12096947"/>
              <a:gd name="connsiteY5" fmla="*/ 168710 h 1047824"/>
              <a:gd name="connsiteX6" fmla="*/ 12096947 w 12096947"/>
              <a:gd name="connsiteY6" fmla="*/ 1047824 h 1047824"/>
              <a:gd name="connsiteX7" fmla="*/ 0 w 12096947"/>
              <a:gd name="connsiteY7" fmla="*/ 1047824 h 1047824"/>
              <a:gd name="connsiteX8" fmla="*/ 0 w 12096947"/>
              <a:gd name="connsiteY8" fmla="*/ 168710 h 1047824"/>
              <a:gd name="connsiteX0" fmla="*/ 0 w 12096947"/>
              <a:gd name="connsiteY0" fmla="*/ 168710 h 1047824"/>
              <a:gd name="connsiteX1" fmla="*/ 1613061 w 12096947"/>
              <a:gd name="connsiteY1" fmla="*/ 54654 h 1047824"/>
              <a:gd name="connsiteX2" fmla="*/ 4206743 w 12096947"/>
              <a:gd name="connsiteY2" fmla="*/ 67741 h 1047824"/>
              <a:gd name="connsiteX3" fmla="*/ 7100047 w 12096947"/>
              <a:gd name="connsiteY3" fmla="*/ 17837 h 1047824"/>
              <a:gd name="connsiteX4" fmla="*/ 9509759 w 12096947"/>
              <a:gd name="connsiteY4" fmla="*/ 189960 h 1047824"/>
              <a:gd name="connsiteX5" fmla="*/ 12086273 w 12096947"/>
              <a:gd name="connsiteY5" fmla="*/ 248557 h 1047824"/>
              <a:gd name="connsiteX6" fmla="*/ 12096947 w 12096947"/>
              <a:gd name="connsiteY6" fmla="*/ 1047824 h 1047824"/>
              <a:gd name="connsiteX7" fmla="*/ 0 w 12096947"/>
              <a:gd name="connsiteY7" fmla="*/ 1047824 h 1047824"/>
              <a:gd name="connsiteX8" fmla="*/ 0 w 12096947"/>
              <a:gd name="connsiteY8" fmla="*/ 168710 h 1047824"/>
              <a:gd name="connsiteX0" fmla="*/ 0 w 12096947"/>
              <a:gd name="connsiteY0" fmla="*/ 168710 h 1047824"/>
              <a:gd name="connsiteX1" fmla="*/ 1613061 w 12096947"/>
              <a:gd name="connsiteY1" fmla="*/ 54654 h 1047824"/>
              <a:gd name="connsiteX2" fmla="*/ 4206743 w 12096947"/>
              <a:gd name="connsiteY2" fmla="*/ 67741 h 1047824"/>
              <a:gd name="connsiteX3" fmla="*/ 7100047 w 12096947"/>
              <a:gd name="connsiteY3" fmla="*/ 17837 h 1047824"/>
              <a:gd name="connsiteX4" fmla="*/ 9509759 w 12096947"/>
              <a:gd name="connsiteY4" fmla="*/ 189960 h 1047824"/>
              <a:gd name="connsiteX5" fmla="*/ 12086273 w 12096947"/>
              <a:gd name="connsiteY5" fmla="*/ 248557 h 1047824"/>
              <a:gd name="connsiteX6" fmla="*/ 12096947 w 12096947"/>
              <a:gd name="connsiteY6" fmla="*/ 1047824 h 1047824"/>
              <a:gd name="connsiteX7" fmla="*/ 0 w 12096947"/>
              <a:gd name="connsiteY7" fmla="*/ 1047824 h 1047824"/>
              <a:gd name="connsiteX8" fmla="*/ 0 w 12096947"/>
              <a:gd name="connsiteY8" fmla="*/ 168710 h 104782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2086273 w 12096947"/>
              <a:gd name="connsiteY5" fmla="*/ 248717 h 1047984"/>
              <a:gd name="connsiteX6" fmla="*/ 12096947 w 12096947"/>
              <a:gd name="connsiteY6" fmla="*/ 1047984 h 1047984"/>
              <a:gd name="connsiteX7" fmla="*/ 0 w 12096947"/>
              <a:gd name="connsiteY7" fmla="*/ 1047984 h 1047984"/>
              <a:gd name="connsiteX8" fmla="*/ 0 w 12096947"/>
              <a:gd name="connsiteY8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2086273 w 12096947"/>
              <a:gd name="connsiteY5" fmla="*/ 248717 h 1047984"/>
              <a:gd name="connsiteX6" fmla="*/ 12096947 w 12096947"/>
              <a:gd name="connsiteY6" fmla="*/ 1047984 h 1047984"/>
              <a:gd name="connsiteX7" fmla="*/ 0 w 12096947"/>
              <a:gd name="connsiteY7" fmla="*/ 1047984 h 1047984"/>
              <a:gd name="connsiteX8" fmla="*/ 0 w 12096947"/>
              <a:gd name="connsiteY8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2086273 w 12096947"/>
              <a:gd name="connsiteY5" fmla="*/ 248717 h 1047984"/>
              <a:gd name="connsiteX6" fmla="*/ 12096947 w 12096947"/>
              <a:gd name="connsiteY6" fmla="*/ 1047984 h 1047984"/>
              <a:gd name="connsiteX7" fmla="*/ 0 w 12096947"/>
              <a:gd name="connsiteY7" fmla="*/ 1047984 h 1047984"/>
              <a:gd name="connsiteX8" fmla="*/ 0 w 12096947"/>
              <a:gd name="connsiteY8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2086273 w 12096947"/>
              <a:gd name="connsiteY5" fmla="*/ 248717 h 1047984"/>
              <a:gd name="connsiteX6" fmla="*/ 12096947 w 12096947"/>
              <a:gd name="connsiteY6" fmla="*/ 1047984 h 1047984"/>
              <a:gd name="connsiteX7" fmla="*/ 0 w 12096947"/>
              <a:gd name="connsiteY7" fmla="*/ 1047984 h 1047984"/>
              <a:gd name="connsiteX8" fmla="*/ 0 w 12096947"/>
              <a:gd name="connsiteY8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524345 w 12096947"/>
              <a:gd name="connsiteY5" fmla="*/ 311943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0 w 12096947"/>
              <a:gd name="connsiteY8" fmla="*/ 1047984 h 1047984"/>
              <a:gd name="connsiteX9" fmla="*/ 0 w 12096947"/>
              <a:gd name="connsiteY9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0 w 12096947"/>
              <a:gd name="connsiteY8" fmla="*/ 1047984 h 1047984"/>
              <a:gd name="connsiteX9" fmla="*/ 0 w 12096947"/>
              <a:gd name="connsiteY9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0 w 12096947"/>
              <a:gd name="connsiteY8" fmla="*/ 1047984 h 1047984"/>
              <a:gd name="connsiteX9" fmla="*/ 0 w 12096947"/>
              <a:gd name="connsiteY9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0 w 12096947"/>
              <a:gd name="connsiteY8" fmla="*/ 1047984 h 1047984"/>
              <a:gd name="connsiteX9" fmla="*/ 0 w 12096947"/>
              <a:gd name="connsiteY9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0 w 12096947"/>
              <a:gd name="connsiteY8" fmla="*/ 1047984 h 1047984"/>
              <a:gd name="connsiteX9" fmla="*/ 0 w 12096947"/>
              <a:gd name="connsiteY9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0 w 12096947"/>
              <a:gd name="connsiteY8" fmla="*/ 1047984 h 1047984"/>
              <a:gd name="connsiteX9" fmla="*/ 0 w 12096947"/>
              <a:gd name="connsiteY9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1750499 w 12096947"/>
              <a:gd name="connsiteY8" fmla="*/ 1030352 h 1047984"/>
              <a:gd name="connsiteX9" fmla="*/ 0 w 12096947"/>
              <a:gd name="connsiteY9" fmla="*/ 1047984 h 1047984"/>
              <a:gd name="connsiteX10" fmla="*/ 0 w 12096947"/>
              <a:gd name="connsiteY10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3714474 w 12096947"/>
              <a:gd name="connsiteY8" fmla="*/ 1030352 h 1047984"/>
              <a:gd name="connsiteX9" fmla="*/ 1750499 w 12096947"/>
              <a:gd name="connsiteY9" fmla="*/ 1030352 h 1047984"/>
              <a:gd name="connsiteX10" fmla="*/ 0 w 12096947"/>
              <a:gd name="connsiteY10" fmla="*/ 1047984 h 1047984"/>
              <a:gd name="connsiteX11" fmla="*/ 0 w 12096947"/>
              <a:gd name="connsiteY11" fmla="*/ 168870 h 1047984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3607737 w 12096947"/>
              <a:gd name="connsiteY8" fmla="*/ 1141737 h 1141737"/>
              <a:gd name="connsiteX9" fmla="*/ 1750499 w 12096947"/>
              <a:gd name="connsiteY9" fmla="*/ 1030352 h 1141737"/>
              <a:gd name="connsiteX10" fmla="*/ 0 w 12096947"/>
              <a:gd name="connsiteY10" fmla="*/ 1047984 h 1141737"/>
              <a:gd name="connsiteX11" fmla="*/ 0 w 12096947"/>
              <a:gd name="connsiteY11" fmla="*/ 168870 h 1141737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6799196 w 12096947"/>
              <a:gd name="connsiteY8" fmla="*/ 1104608 h 1141737"/>
              <a:gd name="connsiteX9" fmla="*/ 3607737 w 12096947"/>
              <a:gd name="connsiteY9" fmla="*/ 1141737 h 1141737"/>
              <a:gd name="connsiteX10" fmla="*/ 1750499 w 12096947"/>
              <a:gd name="connsiteY10" fmla="*/ 1030352 h 1141737"/>
              <a:gd name="connsiteX11" fmla="*/ 0 w 12096947"/>
              <a:gd name="connsiteY11" fmla="*/ 1047984 h 1141737"/>
              <a:gd name="connsiteX12" fmla="*/ 0 w 12096947"/>
              <a:gd name="connsiteY12" fmla="*/ 168870 h 1141737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6660437 w 12096947"/>
              <a:gd name="connsiteY8" fmla="*/ 943719 h 1141737"/>
              <a:gd name="connsiteX9" fmla="*/ 3607737 w 12096947"/>
              <a:gd name="connsiteY9" fmla="*/ 1141737 h 1141737"/>
              <a:gd name="connsiteX10" fmla="*/ 1750499 w 12096947"/>
              <a:gd name="connsiteY10" fmla="*/ 1030352 h 1141737"/>
              <a:gd name="connsiteX11" fmla="*/ 0 w 12096947"/>
              <a:gd name="connsiteY11" fmla="*/ 1047984 h 1141737"/>
              <a:gd name="connsiteX12" fmla="*/ 0 w 12096947"/>
              <a:gd name="connsiteY12" fmla="*/ 168870 h 1141737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9446294 w 12096947"/>
              <a:gd name="connsiteY8" fmla="*/ 1005600 h 1141737"/>
              <a:gd name="connsiteX9" fmla="*/ 6660437 w 12096947"/>
              <a:gd name="connsiteY9" fmla="*/ 943719 h 1141737"/>
              <a:gd name="connsiteX10" fmla="*/ 3607737 w 12096947"/>
              <a:gd name="connsiteY10" fmla="*/ 1141737 h 1141737"/>
              <a:gd name="connsiteX11" fmla="*/ 1750499 w 12096947"/>
              <a:gd name="connsiteY11" fmla="*/ 1030352 h 1141737"/>
              <a:gd name="connsiteX12" fmla="*/ 0 w 12096947"/>
              <a:gd name="connsiteY12" fmla="*/ 1047984 h 1141737"/>
              <a:gd name="connsiteX13" fmla="*/ 0 w 12096947"/>
              <a:gd name="connsiteY13" fmla="*/ 168870 h 1141737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9446294 w 12096947"/>
              <a:gd name="connsiteY8" fmla="*/ 1104608 h 1141737"/>
              <a:gd name="connsiteX9" fmla="*/ 6660437 w 12096947"/>
              <a:gd name="connsiteY9" fmla="*/ 943719 h 1141737"/>
              <a:gd name="connsiteX10" fmla="*/ 3607737 w 12096947"/>
              <a:gd name="connsiteY10" fmla="*/ 1141737 h 1141737"/>
              <a:gd name="connsiteX11" fmla="*/ 1750499 w 12096947"/>
              <a:gd name="connsiteY11" fmla="*/ 1030352 h 1141737"/>
              <a:gd name="connsiteX12" fmla="*/ 0 w 12096947"/>
              <a:gd name="connsiteY12" fmla="*/ 1047984 h 1141737"/>
              <a:gd name="connsiteX13" fmla="*/ 0 w 12096947"/>
              <a:gd name="connsiteY13" fmla="*/ 168870 h 1141737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9446294 w 12096947"/>
              <a:gd name="connsiteY8" fmla="*/ 1104608 h 1141737"/>
              <a:gd name="connsiteX9" fmla="*/ 6660437 w 12096947"/>
              <a:gd name="connsiteY9" fmla="*/ 943719 h 1141737"/>
              <a:gd name="connsiteX10" fmla="*/ 3607737 w 12096947"/>
              <a:gd name="connsiteY10" fmla="*/ 1141737 h 1141737"/>
              <a:gd name="connsiteX11" fmla="*/ 1750499 w 12096947"/>
              <a:gd name="connsiteY11" fmla="*/ 1030352 h 1141737"/>
              <a:gd name="connsiteX12" fmla="*/ 0 w 12096947"/>
              <a:gd name="connsiteY12" fmla="*/ 1047984 h 1141737"/>
              <a:gd name="connsiteX13" fmla="*/ 0 w 12096947"/>
              <a:gd name="connsiteY13" fmla="*/ 168870 h 1141737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9446294 w 12096947"/>
              <a:gd name="connsiteY8" fmla="*/ 1104608 h 1141737"/>
              <a:gd name="connsiteX9" fmla="*/ 6660437 w 12096947"/>
              <a:gd name="connsiteY9" fmla="*/ 943719 h 1141737"/>
              <a:gd name="connsiteX10" fmla="*/ 3607737 w 12096947"/>
              <a:gd name="connsiteY10" fmla="*/ 1141737 h 1141737"/>
              <a:gd name="connsiteX11" fmla="*/ 1750499 w 12096947"/>
              <a:gd name="connsiteY11" fmla="*/ 1030352 h 1141737"/>
              <a:gd name="connsiteX12" fmla="*/ 0 w 12096947"/>
              <a:gd name="connsiteY12" fmla="*/ 1047984 h 1141737"/>
              <a:gd name="connsiteX13" fmla="*/ 0 w 12096947"/>
              <a:gd name="connsiteY13" fmla="*/ 168870 h 1141737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6660437 w 12096947"/>
              <a:gd name="connsiteY9" fmla="*/ 943719 h 1178865"/>
              <a:gd name="connsiteX10" fmla="*/ 3607737 w 12096947"/>
              <a:gd name="connsiteY10" fmla="*/ 1178865 h 1178865"/>
              <a:gd name="connsiteX11" fmla="*/ 1750499 w 12096947"/>
              <a:gd name="connsiteY11" fmla="*/ 1030352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6660437 w 12096947"/>
              <a:gd name="connsiteY9" fmla="*/ 943719 h 1178865"/>
              <a:gd name="connsiteX10" fmla="*/ 3607737 w 12096947"/>
              <a:gd name="connsiteY10" fmla="*/ 1178865 h 1178865"/>
              <a:gd name="connsiteX11" fmla="*/ 1750499 w 12096947"/>
              <a:gd name="connsiteY11" fmla="*/ 1030352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6660437 w 12096947"/>
              <a:gd name="connsiteY9" fmla="*/ 943719 h 1178865"/>
              <a:gd name="connsiteX10" fmla="*/ 3607737 w 12096947"/>
              <a:gd name="connsiteY10" fmla="*/ 1178865 h 1178865"/>
              <a:gd name="connsiteX11" fmla="*/ 1750499 w 12096947"/>
              <a:gd name="connsiteY11" fmla="*/ 1030352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6660437 w 12096947"/>
              <a:gd name="connsiteY9" fmla="*/ 943719 h 1178865"/>
              <a:gd name="connsiteX10" fmla="*/ 3607737 w 12096947"/>
              <a:gd name="connsiteY10" fmla="*/ 1178865 h 1178865"/>
              <a:gd name="connsiteX11" fmla="*/ 1793195 w 12096947"/>
              <a:gd name="connsiteY11" fmla="*/ 1067481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6660437 w 12096947"/>
              <a:gd name="connsiteY9" fmla="*/ 943719 h 1178865"/>
              <a:gd name="connsiteX10" fmla="*/ 3607737 w 12096947"/>
              <a:gd name="connsiteY10" fmla="*/ 1178865 h 1178865"/>
              <a:gd name="connsiteX11" fmla="*/ 1793195 w 12096947"/>
              <a:gd name="connsiteY11" fmla="*/ 1067481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5059371 w 12096947"/>
              <a:gd name="connsiteY9" fmla="*/ 659070 h 1178865"/>
              <a:gd name="connsiteX10" fmla="*/ 3607737 w 12096947"/>
              <a:gd name="connsiteY10" fmla="*/ 1178865 h 1178865"/>
              <a:gd name="connsiteX11" fmla="*/ 1793195 w 12096947"/>
              <a:gd name="connsiteY11" fmla="*/ 1067481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5059371 w 12096947"/>
              <a:gd name="connsiteY9" fmla="*/ 659070 h 1178865"/>
              <a:gd name="connsiteX10" fmla="*/ 3511673 w 12096947"/>
              <a:gd name="connsiteY10" fmla="*/ 1178865 h 1178865"/>
              <a:gd name="connsiteX11" fmla="*/ 1793195 w 12096947"/>
              <a:gd name="connsiteY11" fmla="*/ 1067481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5059371 w 12096947"/>
              <a:gd name="connsiteY9" fmla="*/ 659070 h 1178865"/>
              <a:gd name="connsiteX10" fmla="*/ 3511673 w 12096947"/>
              <a:gd name="connsiteY10" fmla="*/ 1178865 h 1178865"/>
              <a:gd name="connsiteX11" fmla="*/ 1793195 w 12096947"/>
              <a:gd name="connsiteY11" fmla="*/ 1067481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9446294 w 12096947"/>
              <a:gd name="connsiteY8" fmla="*/ 1104608 h 1201656"/>
              <a:gd name="connsiteX9" fmla="*/ 5059371 w 12096947"/>
              <a:gd name="connsiteY9" fmla="*/ 659070 h 1201656"/>
              <a:gd name="connsiteX10" fmla="*/ 3511673 w 12096947"/>
              <a:gd name="connsiteY10" fmla="*/ 1178865 h 1201656"/>
              <a:gd name="connsiteX11" fmla="*/ 1793195 w 12096947"/>
              <a:gd name="connsiteY11" fmla="*/ 1067481 h 1201656"/>
              <a:gd name="connsiteX12" fmla="*/ 0 w 12096947"/>
              <a:gd name="connsiteY12" fmla="*/ 1047984 h 1201656"/>
              <a:gd name="connsiteX13" fmla="*/ 0 w 12096947"/>
              <a:gd name="connsiteY13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9446294 w 12096947"/>
              <a:gd name="connsiteY8" fmla="*/ 1104608 h 1201656"/>
              <a:gd name="connsiteX9" fmla="*/ 5251499 w 12096947"/>
              <a:gd name="connsiteY9" fmla="*/ 659070 h 1201656"/>
              <a:gd name="connsiteX10" fmla="*/ 3511673 w 12096947"/>
              <a:gd name="connsiteY10" fmla="*/ 1178865 h 1201656"/>
              <a:gd name="connsiteX11" fmla="*/ 1793195 w 12096947"/>
              <a:gd name="connsiteY11" fmla="*/ 1067481 h 1201656"/>
              <a:gd name="connsiteX12" fmla="*/ 0 w 12096947"/>
              <a:gd name="connsiteY12" fmla="*/ 1047984 h 1201656"/>
              <a:gd name="connsiteX13" fmla="*/ 0 w 12096947"/>
              <a:gd name="connsiteY13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6585721 w 12096947"/>
              <a:gd name="connsiteY8" fmla="*/ 956096 h 1201656"/>
              <a:gd name="connsiteX9" fmla="*/ 5251499 w 12096947"/>
              <a:gd name="connsiteY9" fmla="*/ 659070 h 1201656"/>
              <a:gd name="connsiteX10" fmla="*/ 3511673 w 12096947"/>
              <a:gd name="connsiteY10" fmla="*/ 1178865 h 1201656"/>
              <a:gd name="connsiteX11" fmla="*/ 1793195 w 12096947"/>
              <a:gd name="connsiteY11" fmla="*/ 1067481 h 1201656"/>
              <a:gd name="connsiteX12" fmla="*/ 0 w 12096947"/>
              <a:gd name="connsiteY12" fmla="*/ 1047984 h 1201656"/>
              <a:gd name="connsiteX13" fmla="*/ 0 w 12096947"/>
              <a:gd name="connsiteY13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6585721 w 12096947"/>
              <a:gd name="connsiteY8" fmla="*/ 956096 h 1201656"/>
              <a:gd name="connsiteX9" fmla="*/ 5251499 w 12096947"/>
              <a:gd name="connsiteY9" fmla="*/ 659070 h 1201656"/>
              <a:gd name="connsiteX10" fmla="*/ 3511673 w 12096947"/>
              <a:gd name="connsiteY10" fmla="*/ 1178865 h 1201656"/>
              <a:gd name="connsiteX11" fmla="*/ 1793195 w 12096947"/>
              <a:gd name="connsiteY11" fmla="*/ 1067481 h 1201656"/>
              <a:gd name="connsiteX12" fmla="*/ 0 w 12096947"/>
              <a:gd name="connsiteY12" fmla="*/ 1047984 h 1201656"/>
              <a:gd name="connsiteX13" fmla="*/ 0 w 12096947"/>
              <a:gd name="connsiteY13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9328882 w 12096947"/>
              <a:gd name="connsiteY8" fmla="*/ 1017974 h 1201656"/>
              <a:gd name="connsiteX9" fmla="*/ 6585721 w 12096947"/>
              <a:gd name="connsiteY9" fmla="*/ 956096 h 1201656"/>
              <a:gd name="connsiteX10" fmla="*/ 5251499 w 12096947"/>
              <a:gd name="connsiteY10" fmla="*/ 659070 h 1201656"/>
              <a:gd name="connsiteX11" fmla="*/ 3511673 w 12096947"/>
              <a:gd name="connsiteY11" fmla="*/ 1178865 h 1201656"/>
              <a:gd name="connsiteX12" fmla="*/ 1793195 w 12096947"/>
              <a:gd name="connsiteY12" fmla="*/ 1067481 h 1201656"/>
              <a:gd name="connsiteX13" fmla="*/ 0 w 12096947"/>
              <a:gd name="connsiteY13" fmla="*/ 1047984 h 1201656"/>
              <a:gd name="connsiteX14" fmla="*/ 0 w 12096947"/>
              <a:gd name="connsiteY14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8016007 w 12096947"/>
              <a:gd name="connsiteY8" fmla="*/ 634317 h 1201656"/>
              <a:gd name="connsiteX9" fmla="*/ 6585721 w 12096947"/>
              <a:gd name="connsiteY9" fmla="*/ 956096 h 1201656"/>
              <a:gd name="connsiteX10" fmla="*/ 5251499 w 12096947"/>
              <a:gd name="connsiteY10" fmla="*/ 659070 h 1201656"/>
              <a:gd name="connsiteX11" fmla="*/ 3511673 w 12096947"/>
              <a:gd name="connsiteY11" fmla="*/ 1178865 h 1201656"/>
              <a:gd name="connsiteX12" fmla="*/ 1793195 w 12096947"/>
              <a:gd name="connsiteY12" fmla="*/ 1067481 h 1201656"/>
              <a:gd name="connsiteX13" fmla="*/ 0 w 12096947"/>
              <a:gd name="connsiteY13" fmla="*/ 1047984 h 1201656"/>
              <a:gd name="connsiteX14" fmla="*/ 0 w 12096947"/>
              <a:gd name="connsiteY14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8016007 w 12096947"/>
              <a:gd name="connsiteY8" fmla="*/ 634317 h 1201656"/>
              <a:gd name="connsiteX9" fmla="*/ 6585721 w 12096947"/>
              <a:gd name="connsiteY9" fmla="*/ 956096 h 1201656"/>
              <a:gd name="connsiteX10" fmla="*/ 5251499 w 12096947"/>
              <a:gd name="connsiteY10" fmla="*/ 659070 h 1201656"/>
              <a:gd name="connsiteX11" fmla="*/ 3511673 w 12096947"/>
              <a:gd name="connsiteY11" fmla="*/ 1178865 h 1201656"/>
              <a:gd name="connsiteX12" fmla="*/ 1793195 w 12096947"/>
              <a:gd name="connsiteY12" fmla="*/ 1067481 h 1201656"/>
              <a:gd name="connsiteX13" fmla="*/ 0 w 12096947"/>
              <a:gd name="connsiteY13" fmla="*/ 1047984 h 1201656"/>
              <a:gd name="connsiteX14" fmla="*/ 0 w 12096947"/>
              <a:gd name="connsiteY14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8016007 w 12096947"/>
              <a:gd name="connsiteY8" fmla="*/ 634317 h 1201656"/>
              <a:gd name="connsiteX9" fmla="*/ 6585721 w 12096947"/>
              <a:gd name="connsiteY9" fmla="*/ 956096 h 1201656"/>
              <a:gd name="connsiteX10" fmla="*/ 5251499 w 12096947"/>
              <a:gd name="connsiteY10" fmla="*/ 659070 h 1201656"/>
              <a:gd name="connsiteX11" fmla="*/ 3511673 w 12096947"/>
              <a:gd name="connsiteY11" fmla="*/ 1178865 h 1201656"/>
              <a:gd name="connsiteX12" fmla="*/ 1793195 w 12096947"/>
              <a:gd name="connsiteY12" fmla="*/ 1067481 h 1201656"/>
              <a:gd name="connsiteX13" fmla="*/ 0 w 12096947"/>
              <a:gd name="connsiteY13" fmla="*/ 1047984 h 1201656"/>
              <a:gd name="connsiteX14" fmla="*/ 0 w 12096947"/>
              <a:gd name="connsiteY14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8016007 w 12096947"/>
              <a:gd name="connsiteY8" fmla="*/ 634317 h 1201656"/>
              <a:gd name="connsiteX9" fmla="*/ 6585721 w 12096947"/>
              <a:gd name="connsiteY9" fmla="*/ 956096 h 1201656"/>
              <a:gd name="connsiteX10" fmla="*/ 5251499 w 12096947"/>
              <a:gd name="connsiteY10" fmla="*/ 659070 h 1201656"/>
              <a:gd name="connsiteX11" fmla="*/ 3511673 w 12096947"/>
              <a:gd name="connsiteY11" fmla="*/ 1178865 h 1201656"/>
              <a:gd name="connsiteX12" fmla="*/ 1793195 w 12096947"/>
              <a:gd name="connsiteY12" fmla="*/ 1067481 h 1201656"/>
              <a:gd name="connsiteX13" fmla="*/ 0 w 12096947"/>
              <a:gd name="connsiteY13" fmla="*/ 1047984 h 1201656"/>
              <a:gd name="connsiteX14" fmla="*/ 0 w 12096947"/>
              <a:gd name="connsiteY14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10342891 w 12096947"/>
              <a:gd name="connsiteY8" fmla="*/ 881838 h 1201656"/>
              <a:gd name="connsiteX9" fmla="*/ 8016007 w 12096947"/>
              <a:gd name="connsiteY9" fmla="*/ 634317 h 1201656"/>
              <a:gd name="connsiteX10" fmla="*/ 6585721 w 12096947"/>
              <a:gd name="connsiteY10" fmla="*/ 956096 h 1201656"/>
              <a:gd name="connsiteX11" fmla="*/ 5251499 w 12096947"/>
              <a:gd name="connsiteY11" fmla="*/ 659070 h 1201656"/>
              <a:gd name="connsiteX12" fmla="*/ 3511673 w 12096947"/>
              <a:gd name="connsiteY12" fmla="*/ 1178865 h 1201656"/>
              <a:gd name="connsiteX13" fmla="*/ 1793195 w 12096947"/>
              <a:gd name="connsiteY13" fmla="*/ 1067481 h 1201656"/>
              <a:gd name="connsiteX14" fmla="*/ 0 w 12096947"/>
              <a:gd name="connsiteY14" fmla="*/ 1047984 h 1201656"/>
              <a:gd name="connsiteX15" fmla="*/ 0 w 12096947"/>
              <a:gd name="connsiteY15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9424946 w 12096947"/>
              <a:gd name="connsiteY8" fmla="*/ 1055102 h 1201656"/>
              <a:gd name="connsiteX9" fmla="*/ 8016007 w 12096947"/>
              <a:gd name="connsiteY9" fmla="*/ 634317 h 1201656"/>
              <a:gd name="connsiteX10" fmla="*/ 6585721 w 12096947"/>
              <a:gd name="connsiteY10" fmla="*/ 956096 h 1201656"/>
              <a:gd name="connsiteX11" fmla="*/ 5251499 w 12096947"/>
              <a:gd name="connsiteY11" fmla="*/ 659070 h 1201656"/>
              <a:gd name="connsiteX12" fmla="*/ 3511673 w 12096947"/>
              <a:gd name="connsiteY12" fmla="*/ 1178865 h 1201656"/>
              <a:gd name="connsiteX13" fmla="*/ 1793195 w 12096947"/>
              <a:gd name="connsiteY13" fmla="*/ 1067481 h 1201656"/>
              <a:gd name="connsiteX14" fmla="*/ 0 w 12096947"/>
              <a:gd name="connsiteY14" fmla="*/ 1047984 h 1201656"/>
              <a:gd name="connsiteX15" fmla="*/ 0 w 12096947"/>
              <a:gd name="connsiteY15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9424946 w 12096947"/>
              <a:gd name="connsiteY8" fmla="*/ 1055102 h 1201656"/>
              <a:gd name="connsiteX9" fmla="*/ 8016007 w 12096947"/>
              <a:gd name="connsiteY9" fmla="*/ 634317 h 1201656"/>
              <a:gd name="connsiteX10" fmla="*/ 6585721 w 12096947"/>
              <a:gd name="connsiteY10" fmla="*/ 956096 h 1201656"/>
              <a:gd name="connsiteX11" fmla="*/ 5251499 w 12096947"/>
              <a:gd name="connsiteY11" fmla="*/ 659070 h 1201656"/>
              <a:gd name="connsiteX12" fmla="*/ 3511673 w 12096947"/>
              <a:gd name="connsiteY12" fmla="*/ 1178865 h 1201656"/>
              <a:gd name="connsiteX13" fmla="*/ 1793195 w 12096947"/>
              <a:gd name="connsiteY13" fmla="*/ 1067481 h 1201656"/>
              <a:gd name="connsiteX14" fmla="*/ 0 w 12096947"/>
              <a:gd name="connsiteY14" fmla="*/ 1047984 h 1201656"/>
              <a:gd name="connsiteX15" fmla="*/ 0 w 12096947"/>
              <a:gd name="connsiteY15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9424946 w 12096947"/>
              <a:gd name="connsiteY8" fmla="*/ 1055102 h 1201656"/>
              <a:gd name="connsiteX9" fmla="*/ 8016007 w 12096947"/>
              <a:gd name="connsiteY9" fmla="*/ 634317 h 1201656"/>
              <a:gd name="connsiteX10" fmla="*/ 6585721 w 12096947"/>
              <a:gd name="connsiteY10" fmla="*/ 956096 h 1201656"/>
              <a:gd name="connsiteX11" fmla="*/ 5251499 w 12096947"/>
              <a:gd name="connsiteY11" fmla="*/ 659070 h 1201656"/>
              <a:gd name="connsiteX12" fmla="*/ 3511673 w 12096947"/>
              <a:gd name="connsiteY12" fmla="*/ 1178865 h 1201656"/>
              <a:gd name="connsiteX13" fmla="*/ 1793195 w 12096947"/>
              <a:gd name="connsiteY13" fmla="*/ 1067481 h 1201656"/>
              <a:gd name="connsiteX14" fmla="*/ 0 w 12096947"/>
              <a:gd name="connsiteY14" fmla="*/ 1047984 h 1201656"/>
              <a:gd name="connsiteX15" fmla="*/ 0 w 12096947"/>
              <a:gd name="connsiteY15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10791189 w 12096947"/>
              <a:gd name="connsiteY8" fmla="*/ 1055102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10545692 w 12096947"/>
              <a:gd name="connsiteY8" fmla="*/ 609566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10545692 w 12096947"/>
              <a:gd name="connsiteY8" fmla="*/ 609566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10545692 w 12096947"/>
              <a:gd name="connsiteY8" fmla="*/ 609566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10545692 w 12096947"/>
              <a:gd name="connsiteY8" fmla="*/ 609566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849967 h 1201656"/>
              <a:gd name="connsiteX8" fmla="*/ 10545692 w 12096947"/>
              <a:gd name="connsiteY8" fmla="*/ 609566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849967 h 1201656"/>
              <a:gd name="connsiteX8" fmla="*/ 10545692 w 12096947"/>
              <a:gd name="connsiteY8" fmla="*/ 609566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179078"/>
              <a:gd name="connsiteX1" fmla="*/ 1613061 w 12096947"/>
              <a:gd name="connsiteY1" fmla="*/ 54814 h 1179078"/>
              <a:gd name="connsiteX2" fmla="*/ 4206743 w 12096947"/>
              <a:gd name="connsiteY2" fmla="*/ 67901 h 1179078"/>
              <a:gd name="connsiteX3" fmla="*/ 7100047 w 12096947"/>
              <a:gd name="connsiteY3" fmla="*/ 17997 h 1179078"/>
              <a:gd name="connsiteX4" fmla="*/ 9509759 w 12096947"/>
              <a:gd name="connsiteY4" fmla="*/ 190120 h 1179078"/>
              <a:gd name="connsiteX5" fmla="*/ 10470975 w 12096947"/>
              <a:gd name="connsiteY5" fmla="*/ 371829 h 1179078"/>
              <a:gd name="connsiteX6" fmla="*/ 12086273 w 12096947"/>
              <a:gd name="connsiteY6" fmla="*/ 248717 h 1179078"/>
              <a:gd name="connsiteX7" fmla="*/ 12096947 w 12096947"/>
              <a:gd name="connsiteY7" fmla="*/ 849967 h 1179078"/>
              <a:gd name="connsiteX8" fmla="*/ 10545692 w 12096947"/>
              <a:gd name="connsiteY8" fmla="*/ 609566 h 1179078"/>
              <a:gd name="connsiteX9" fmla="*/ 9424946 w 12096947"/>
              <a:gd name="connsiteY9" fmla="*/ 1055102 h 1179078"/>
              <a:gd name="connsiteX10" fmla="*/ 8016007 w 12096947"/>
              <a:gd name="connsiteY10" fmla="*/ 634317 h 1179078"/>
              <a:gd name="connsiteX11" fmla="*/ 6585721 w 12096947"/>
              <a:gd name="connsiteY11" fmla="*/ 956096 h 1179078"/>
              <a:gd name="connsiteX12" fmla="*/ 5251499 w 12096947"/>
              <a:gd name="connsiteY12" fmla="*/ 659070 h 1179078"/>
              <a:gd name="connsiteX13" fmla="*/ 3511673 w 12096947"/>
              <a:gd name="connsiteY13" fmla="*/ 1178865 h 1179078"/>
              <a:gd name="connsiteX14" fmla="*/ 1793195 w 12096947"/>
              <a:gd name="connsiteY14" fmla="*/ 1067481 h 1179078"/>
              <a:gd name="connsiteX15" fmla="*/ 0 w 12096947"/>
              <a:gd name="connsiteY15" fmla="*/ 1047984 h 1179078"/>
              <a:gd name="connsiteX16" fmla="*/ 0 w 12096947"/>
              <a:gd name="connsiteY16" fmla="*/ 168870 h 1179078"/>
              <a:gd name="connsiteX0" fmla="*/ 0 w 12096947"/>
              <a:gd name="connsiteY0" fmla="*/ 168870 h 1120951"/>
              <a:gd name="connsiteX1" fmla="*/ 1613061 w 12096947"/>
              <a:gd name="connsiteY1" fmla="*/ 54814 h 1120951"/>
              <a:gd name="connsiteX2" fmla="*/ 4206743 w 12096947"/>
              <a:gd name="connsiteY2" fmla="*/ 67901 h 1120951"/>
              <a:gd name="connsiteX3" fmla="*/ 7100047 w 12096947"/>
              <a:gd name="connsiteY3" fmla="*/ 17997 h 1120951"/>
              <a:gd name="connsiteX4" fmla="*/ 9509759 w 12096947"/>
              <a:gd name="connsiteY4" fmla="*/ 190120 h 1120951"/>
              <a:gd name="connsiteX5" fmla="*/ 10470975 w 12096947"/>
              <a:gd name="connsiteY5" fmla="*/ 371829 h 1120951"/>
              <a:gd name="connsiteX6" fmla="*/ 12086273 w 12096947"/>
              <a:gd name="connsiteY6" fmla="*/ 248717 h 1120951"/>
              <a:gd name="connsiteX7" fmla="*/ 12096947 w 12096947"/>
              <a:gd name="connsiteY7" fmla="*/ 849967 h 1120951"/>
              <a:gd name="connsiteX8" fmla="*/ 10545692 w 12096947"/>
              <a:gd name="connsiteY8" fmla="*/ 609566 h 1120951"/>
              <a:gd name="connsiteX9" fmla="*/ 9424946 w 12096947"/>
              <a:gd name="connsiteY9" fmla="*/ 1055102 h 1120951"/>
              <a:gd name="connsiteX10" fmla="*/ 8016007 w 12096947"/>
              <a:gd name="connsiteY10" fmla="*/ 634317 h 1120951"/>
              <a:gd name="connsiteX11" fmla="*/ 6585721 w 12096947"/>
              <a:gd name="connsiteY11" fmla="*/ 956096 h 1120951"/>
              <a:gd name="connsiteX12" fmla="*/ 5251499 w 12096947"/>
              <a:gd name="connsiteY12" fmla="*/ 659070 h 1120951"/>
              <a:gd name="connsiteX13" fmla="*/ 3532276 w 12096947"/>
              <a:gd name="connsiteY13" fmla="*/ 1120707 h 1120951"/>
              <a:gd name="connsiteX14" fmla="*/ 1793195 w 12096947"/>
              <a:gd name="connsiteY14" fmla="*/ 1067481 h 1120951"/>
              <a:gd name="connsiteX15" fmla="*/ 0 w 12096947"/>
              <a:gd name="connsiteY15" fmla="*/ 1047984 h 1120951"/>
              <a:gd name="connsiteX16" fmla="*/ 0 w 12096947"/>
              <a:gd name="connsiteY16" fmla="*/ 168870 h 1120951"/>
              <a:gd name="connsiteX0" fmla="*/ 0 w 12096947"/>
              <a:gd name="connsiteY0" fmla="*/ 168870 h 1127953"/>
              <a:gd name="connsiteX1" fmla="*/ 1613061 w 12096947"/>
              <a:gd name="connsiteY1" fmla="*/ 54814 h 1127953"/>
              <a:gd name="connsiteX2" fmla="*/ 4206743 w 12096947"/>
              <a:gd name="connsiteY2" fmla="*/ 67901 h 1127953"/>
              <a:gd name="connsiteX3" fmla="*/ 7100047 w 12096947"/>
              <a:gd name="connsiteY3" fmla="*/ 17997 h 1127953"/>
              <a:gd name="connsiteX4" fmla="*/ 9509759 w 12096947"/>
              <a:gd name="connsiteY4" fmla="*/ 190120 h 1127953"/>
              <a:gd name="connsiteX5" fmla="*/ 10470975 w 12096947"/>
              <a:gd name="connsiteY5" fmla="*/ 371829 h 1127953"/>
              <a:gd name="connsiteX6" fmla="*/ 12086273 w 12096947"/>
              <a:gd name="connsiteY6" fmla="*/ 248717 h 1127953"/>
              <a:gd name="connsiteX7" fmla="*/ 12096947 w 12096947"/>
              <a:gd name="connsiteY7" fmla="*/ 849967 h 1127953"/>
              <a:gd name="connsiteX8" fmla="*/ 10545692 w 12096947"/>
              <a:gd name="connsiteY8" fmla="*/ 609566 h 1127953"/>
              <a:gd name="connsiteX9" fmla="*/ 9424946 w 12096947"/>
              <a:gd name="connsiteY9" fmla="*/ 1055102 h 1127953"/>
              <a:gd name="connsiteX10" fmla="*/ 8016007 w 12096947"/>
              <a:gd name="connsiteY10" fmla="*/ 634317 h 1127953"/>
              <a:gd name="connsiteX11" fmla="*/ 6585721 w 12096947"/>
              <a:gd name="connsiteY11" fmla="*/ 956096 h 1127953"/>
              <a:gd name="connsiteX12" fmla="*/ 5251499 w 12096947"/>
              <a:gd name="connsiteY12" fmla="*/ 659070 h 1127953"/>
              <a:gd name="connsiteX13" fmla="*/ 3532276 w 12096947"/>
              <a:gd name="connsiteY13" fmla="*/ 1120707 h 1127953"/>
              <a:gd name="connsiteX14" fmla="*/ 1793195 w 12096947"/>
              <a:gd name="connsiteY14" fmla="*/ 1067481 h 1127953"/>
              <a:gd name="connsiteX15" fmla="*/ 0 w 12096947"/>
              <a:gd name="connsiteY15" fmla="*/ 1047984 h 1127953"/>
              <a:gd name="connsiteX16" fmla="*/ 0 w 12096947"/>
              <a:gd name="connsiteY16" fmla="*/ 168870 h 1127953"/>
              <a:gd name="connsiteX0" fmla="*/ 0 w 12096947"/>
              <a:gd name="connsiteY0" fmla="*/ 168870 h 1127953"/>
              <a:gd name="connsiteX1" fmla="*/ 1613061 w 12096947"/>
              <a:gd name="connsiteY1" fmla="*/ 54814 h 1127953"/>
              <a:gd name="connsiteX2" fmla="*/ 4206743 w 12096947"/>
              <a:gd name="connsiteY2" fmla="*/ 67901 h 1127953"/>
              <a:gd name="connsiteX3" fmla="*/ 7100047 w 12096947"/>
              <a:gd name="connsiteY3" fmla="*/ 17997 h 1127953"/>
              <a:gd name="connsiteX4" fmla="*/ 9509759 w 12096947"/>
              <a:gd name="connsiteY4" fmla="*/ 190120 h 1127953"/>
              <a:gd name="connsiteX5" fmla="*/ 10470975 w 12096947"/>
              <a:gd name="connsiteY5" fmla="*/ 371829 h 1127953"/>
              <a:gd name="connsiteX6" fmla="*/ 12086273 w 12096947"/>
              <a:gd name="connsiteY6" fmla="*/ 248717 h 1127953"/>
              <a:gd name="connsiteX7" fmla="*/ 12096947 w 12096947"/>
              <a:gd name="connsiteY7" fmla="*/ 849967 h 1127953"/>
              <a:gd name="connsiteX8" fmla="*/ 10545692 w 12096947"/>
              <a:gd name="connsiteY8" fmla="*/ 609566 h 1127953"/>
              <a:gd name="connsiteX9" fmla="*/ 9424946 w 12096947"/>
              <a:gd name="connsiteY9" fmla="*/ 1055102 h 1127953"/>
              <a:gd name="connsiteX10" fmla="*/ 8016007 w 12096947"/>
              <a:gd name="connsiteY10" fmla="*/ 634317 h 1127953"/>
              <a:gd name="connsiteX11" fmla="*/ 6585721 w 12096947"/>
              <a:gd name="connsiteY11" fmla="*/ 956096 h 1127953"/>
              <a:gd name="connsiteX12" fmla="*/ 5251499 w 12096947"/>
              <a:gd name="connsiteY12" fmla="*/ 659070 h 1127953"/>
              <a:gd name="connsiteX13" fmla="*/ 3532276 w 12096947"/>
              <a:gd name="connsiteY13" fmla="*/ 1120707 h 1127953"/>
              <a:gd name="connsiteX14" fmla="*/ 1793195 w 12096947"/>
              <a:gd name="connsiteY14" fmla="*/ 1067481 h 1127953"/>
              <a:gd name="connsiteX15" fmla="*/ 0 w 12096947"/>
              <a:gd name="connsiteY15" fmla="*/ 1047984 h 1127953"/>
              <a:gd name="connsiteX16" fmla="*/ 0 w 12096947"/>
              <a:gd name="connsiteY16" fmla="*/ 168870 h 1127953"/>
              <a:gd name="connsiteX0" fmla="*/ 0 w 12096947"/>
              <a:gd name="connsiteY0" fmla="*/ 168870 h 1129738"/>
              <a:gd name="connsiteX1" fmla="*/ 1613061 w 12096947"/>
              <a:gd name="connsiteY1" fmla="*/ 54814 h 1129738"/>
              <a:gd name="connsiteX2" fmla="*/ 4206743 w 12096947"/>
              <a:gd name="connsiteY2" fmla="*/ 67901 h 1129738"/>
              <a:gd name="connsiteX3" fmla="*/ 7100047 w 12096947"/>
              <a:gd name="connsiteY3" fmla="*/ 17997 h 1129738"/>
              <a:gd name="connsiteX4" fmla="*/ 9509759 w 12096947"/>
              <a:gd name="connsiteY4" fmla="*/ 190120 h 1129738"/>
              <a:gd name="connsiteX5" fmla="*/ 10470975 w 12096947"/>
              <a:gd name="connsiteY5" fmla="*/ 371829 h 1129738"/>
              <a:gd name="connsiteX6" fmla="*/ 12086273 w 12096947"/>
              <a:gd name="connsiteY6" fmla="*/ 248717 h 1129738"/>
              <a:gd name="connsiteX7" fmla="*/ 12096947 w 12096947"/>
              <a:gd name="connsiteY7" fmla="*/ 849967 h 1129738"/>
              <a:gd name="connsiteX8" fmla="*/ 10545692 w 12096947"/>
              <a:gd name="connsiteY8" fmla="*/ 609566 h 1129738"/>
              <a:gd name="connsiteX9" fmla="*/ 9424946 w 12096947"/>
              <a:gd name="connsiteY9" fmla="*/ 1055102 h 1129738"/>
              <a:gd name="connsiteX10" fmla="*/ 8016007 w 12096947"/>
              <a:gd name="connsiteY10" fmla="*/ 634317 h 1129738"/>
              <a:gd name="connsiteX11" fmla="*/ 6585721 w 12096947"/>
              <a:gd name="connsiteY11" fmla="*/ 956096 h 1129738"/>
              <a:gd name="connsiteX12" fmla="*/ 5251499 w 12096947"/>
              <a:gd name="connsiteY12" fmla="*/ 758770 h 1129738"/>
              <a:gd name="connsiteX13" fmla="*/ 3532276 w 12096947"/>
              <a:gd name="connsiteY13" fmla="*/ 1120707 h 1129738"/>
              <a:gd name="connsiteX14" fmla="*/ 1793195 w 12096947"/>
              <a:gd name="connsiteY14" fmla="*/ 1067481 h 1129738"/>
              <a:gd name="connsiteX15" fmla="*/ 0 w 12096947"/>
              <a:gd name="connsiteY15" fmla="*/ 1047984 h 1129738"/>
              <a:gd name="connsiteX16" fmla="*/ 0 w 12096947"/>
              <a:gd name="connsiteY16" fmla="*/ 168870 h 1129738"/>
              <a:gd name="connsiteX0" fmla="*/ 0 w 12096947"/>
              <a:gd name="connsiteY0" fmla="*/ 168870 h 1129738"/>
              <a:gd name="connsiteX1" fmla="*/ 1613061 w 12096947"/>
              <a:gd name="connsiteY1" fmla="*/ 54814 h 1129738"/>
              <a:gd name="connsiteX2" fmla="*/ 4206743 w 12096947"/>
              <a:gd name="connsiteY2" fmla="*/ 67901 h 1129738"/>
              <a:gd name="connsiteX3" fmla="*/ 7100047 w 12096947"/>
              <a:gd name="connsiteY3" fmla="*/ 17997 h 1129738"/>
              <a:gd name="connsiteX4" fmla="*/ 9509759 w 12096947"/>
              <a:gd name="connsiteY4" fmla="*/ 190120 h 1129738"/>
              <a:gd name="connsiteX5" fmla="*/ 10470975 w 12096947"/>
              <a:gd name="connsiteY5" fmla="*/ 371829 h 1129738"/>
              <a:gd name="connsiteX6" fmla="*/ 12086273 w 12096947"/>
              <a:gd name="connsiteY6" fmla="*/ 248717 h 1129738"/>
              <a:gd name="connsiteX7" fmla="*/ 12096947 w 12096947"/>
              <a:gd name="connsiteY7" fmla="*/ 849967 h 1129738"/>
              <a:gd name="connsiteX8" fmla="*/ 10545692 w 12096947"/>
              <a:gd name="connsiteY8" fmla="*/ 609566 h 1129738"/>
              <a:gd name="connsiteX9" fmla="*/ 9424946 w 12096947"/>
              <a:gd name="connsiteY9" fmla="*/ 1055102 h 1129738"/>
              <a:gd name="connsiteX10" fmla="*/ 8016007 w 12096947"/>
              <a:gd name="connsiteY10" fmla="*/ 634317 h 1129738"/>
              <a:gd name="connsiteX11" fmla="*/ 6585721 w 12096947"/>
              <a:gd name="connsiteY11" fmla="*/ 956096 h 1129738"/>
              <a:gd name="connsiteX12" fmla="*/ 5251499 w 12096947"/>
              <a:gd name="connsiteY12" fmla="*/ 758770 h 1129738"/>
              <a:gd name="connsiteX13" fmla="*/ 3532276 w 12096947"/>
              <a:gd name="connsiteY13" fmla="*/ 1120707 h 1129738"/>
              <a:gd name="connsiteX14" fmla="*/ 1793195 w 12096947"/>
              <a:gd name="connsiteY14" fmla="*/ 1067481 h 1129738"/>
              <a:gd name="connsiteX15" fmla="*/ 0 w 12096947"/>
              <a:gd name="connsiteY15" fmla="*/ 1047984 h 1129738"/>
              <a:gd name="connsiteX16" fmla="*/ 0 w 12096947"/>
              <a:gd name="connsiteY16" fmla="*/ 168870 h 1129738"/>
              <a:gd name="connsiteX0" fmla="*/ 0 w 12096947"/>
              <a:gd name="connsiteY0" fmla="*/ 168870 h 1127760"/>
              <a:gd name="connsiteX1" fmla="*/ 1613061 w 12096947"/>
              <a:gd name="connsiteY1" fmla="*/ 54814 h 1127760"/>
              <a:gd name="connsiteX2" fmla="*/ 4206743 w 12096947"/>
              <a:gd name="connsiteY2" fmla="*/ 67901 h 1127760"/>
              <a:gd name="connsiteX3" fmla="*/ 7100047 w 12096947"/>
              <a:gd name="connsiteY3" fmla="*/ 17997 h 1127760"/>
              <a:gd name="connsiteX4" fmla="*/ 9509759 w 12096947"/>
              <a:gd name="connsiteY4" fmla="*/ 190120 h 1127760"/>
              <a:gd name="connsiteX5" fmla="*/ 10470975 w 12096947"/>
              <a:gd name="connsiteY5" fmla="*/ 371829 h 1127760"/>
              <a:gd name="connsiteX6" fmla="*/ 12086273 w 12096947"/>
              <a:gd name="connsiteY6" fmla="*/ 248717 h 1127760"/>
              <a:gd name="connsiteX7" fmla="*/ 12096947 w 12096947"/>
              <a:gd name="connsiteY7" fmla="*/ 849967 h 1127760"/>
              <a:gd name="connsiteX8" fmla="*/ 10545692 w 12096947"/>
              <a:gd name="connsiteY8" fmla="*/ 609566 h 1127760"/>
              <a:gd name="connsiteX9" fmla="*/ 9424946 w 12096947"/>
              <a:gd name="connsiteY9" fmla="*/ 1055102 h 1127760"/>
              <a:gd name="connsiteX10" fmla="*/ 8016007 w 12096947"/>
              <a:gd name="connsiteY10" fmla="*/ 634317 h 1127760"/>
              <a:gd name="connsiteX11" fmla="*/ 6585721 w 12096947"/>
              <a:gd name="connsiteY11" fmla="*/ 956096 h 1127760"/>
              <a:gd name="connsiteX12" fmla="*/ 5251499 w 12096947"/>
              <a:gd name="connsiteY12" fmla="*/ 758770 h 1127760"/>
              <a:gd name="connsiteX13" fmla="*/ 3532276 w 12096947"/>
              <a:gd name="connsiteY13" fmla="*/ 1120707 h 1127760"/>
              <a:gd name="connsiteX14" fmla="*/ 1793195 w 12096947"/>
              <a:gd name="connsiteY14" fmla="*/ 1067481 h 1127760"/>
              <a:gd name="connsiteX15" fmla="*/ 0 w 12096947"/>
              <a:gd name="connsiteY15" fmla="*/ 1047984 h 1127760"/>
              <a:gd name="connsiteX16" fmla="*/ 0 w 12096947"/>
              <a:gd name="connsiteY16" fmla="*/ 168870 h 1127760"/>
              <a:gd name="connsiteX0" fmla="*/ 0 w 12096947"/>
              <a:gd name="connsiteY0" fmla="*/ 168870 h 1127760"/>
              <a:gd name="connsiteX1" fmla="*/ 1613061 w 12096947"/>
              <a:gd name="connsiteY1" fmla="*/ 54814 h 1127760"/>
              <a:gd name="connsiteX2" fmla="*/ 4206743 w 12096947"/>
              <a:gd name="connsiteY2" fmla="*/ 67901 h 1127760"/>
              <a:gd name="connsiteX3" fmla="*/ 7100047 w 12096947"/>
              <a:gd name="connsiteY3" fmla="*/ 17997 h 1127760"/>
              <a:gd name="connsiteX4" fmla="*/ 9509759 w 12096947"/>
              <a:gd name="connsiteY4" fmla="*/ 190120 h 1127760"/>
              <a:gd name="connsiteX5" fmla="*/ 10470975 w 12096947"/>
              <a:gd name="connsiteY5" fmla="*/ 371829 h 1127760"/>
              <a:gd name="connsiteX6" fmla="*/ 12086273 w 12096947"/>
              <a:gd name="connsiteY6" fmla="*/ 248717 h 1127760"/>
              <a:gd name="connsiteX7" fmla="*/ 12096947 w 12096947"/>
              <a:gd name="connsiteY7" fmla="*/ 849967 h 1127760"/>
              <a:gd name="connsiteX8" fmla="*/ 10545692 w 12096947"/>
              <a:gd name="connsiteY8" fmla="*/ 609566 h 1127760"/>
              <a:gd name="connsiteX9" fmla="*/ 9424946 w 12096947"/>
              <a:gd name="connsiteY9" fmla="*/ 1055102 h 1127760"/>
              <a:gd name="connsiteX10" fmla="*/ 8016007 w 12096947"/>
              <a:gd name="connsiteY10" fmla="*/ 758943 h 1127760"/>
              <a:gd name="connsiteX11" fmla="*/ 6585721 w 12096947"/>
              <a:gd name="connsiteY11" fmla="*/ 956096 h 1127760"/>
              <a:gd name="connsiteX12" fmla="*/ 5251499 w 12096947"/>
              <a:gd name="connsiteY12" fmla="*/ 758770 h 1127760"/>
              <a:gd name="connsiteX13" fmla="*/ 3532276 w 12096947"/>
              <a:gd name="connsiteY13" fmla="*/ 1120707 h 1127760"/>
              <a:gd name="connsiteX14" fmla="*/ 1793195 w 12096947"/>
              <a:gd name="connsiteY14" fmla="*/ 1067481 h 1127760"/>
              <a:gd name="connsiteX15" fmla="*/ 0 w 12096947"/>
              <a:gd name="connsiteY15" fmla="*/ 1047984 h 1127760"/>
              <a:gd name="connsiteX16" fmla="*/ 0 w 12096947"/>
              <a:gd name="connsiteY16" fmla="*/ 168870 h 1127760"/>
              <a:gd name="connsiteX0" fmla="*/ 0 w 12096947"/>
              <a:gd name="connsiteY0" fmla="*/ 168870 h 1127760"/>
              <a:gd name="connsiteX1" fmla="*/ 1613061 w 12096947"/>
              <a:gd name="connsiteY1" fmla="*/ 54814 h 1127760"/>
              <a:gd name="connsiteX2" fmla="*/ 4206743 w 12096947"/>
              <a:gd name="connsiteY2" fmla="*/ 67901 h 1127760"/>
              <a:gd name="connsiteX3" fmla="*/ 7100047 w 12096947"/>
              <a:gd name="connsiteY3" fmla="*/ 17997 h 1127760"/>
              <a:gd name="connsiteX4" fmla="*/ 9509759 w 12096947"/>
              <a:gd name="connsiteY4" fmla="*/ 190120 h 1127760"/>
              <a:gd name="connsiteX5" fmla="*/ 10470975 w 12096947"/>
              <a:gd name="connsiteY5" fmla="*/ 371829 h 1127760"/>
              <a:gd name="connsiteX6" fmla="*/ 12086273 w 12096947"/>
              <a:gd name="connsiteY6" fmla="*/ 248717 h 1127760"/>
              <a:gd name="connsiteX7" fmla="*/ 12096947 w 12096947"/>
              <a:gd name="connsiteY7" fmla="*/ 849967 h 1127760"/>
              <a:gd name="connsiteX8" fmla="*/ 10555994 w 12096947"/>
              <a:gd name="connsiteY8" fmla="*/ 725883 h 1127760"/>
              <a:gd name="connsiteX9" fmla="*/ 9424946 w 12096947"/>
              <a:gd name="connsiteY9" fmla="*/ 1055102 h 1127760"/>
              <a:gd name="connsiteX10" fmla="*/ 8016007 w 12096947"/>
              <a:gd name="connsiteY10" fmla="*/ 758943 h 1127760"/>
              <a:gd name="connsiteX11" fmla="*/ 6585721 w 12096947"/>
              <a:gd name="connsiteY11" fmla="*/ 956096 h 1127760"/>
              <a:gd name="connsiteX12" fmla="*/ 5251499 w 12096947"/>
              <a:gd name="connsiteY12" fmla="*/ 758770 h 1127760"/>
              <a:gd name="connsiteX13" fmla="*/ 3532276 w 12096947"/>
              <a:gd name="connsiteY13" fmla="*/ 1120707 h 1127760"/>
              <a:gd name="connsiteX14" fmla="*/ 1793195 w 12096947"/>
              <a:gd name="connsiteY14" fmla="*/ 1067481 h 1127760"/>
              <a:gd name="connsiteX15" fmla="*/ 0 w 12096947"/>
              <a:gd name="connsiteY15" fmla="*/ 1047984 h 1127760"/>
              <a:gd name="connsiteX16" fmla="*/ 0 w 12096947"/>
              <a:gd name="connsiteY16" fmla="*/ 168870 h 1127760"/>
              <a:gd name="connsiteX0" fmla="*/ 0 w 12096947"/>
              <a:gd name="connsiteY0" fmla="*/ 168870 h 1127760"/>
              <a:gd name="connsiteX1" fmla="*/ 1613061 w 12096947"/>
              <a:gd name="connsiteY1" fmla="*/ 54814 h 1127760"/>
              <a:gd name="connsiteX2" fmla="*/ 4206743 w 12096947"/>
              <a:gd name="connsiteY2" fmla="*/ 67901 h 1127760"/>
              <a:gd name="connsiteX3" fmla="*/ 7100047 w 12096947"/>
              <a:gd name="connsiteY3" fmla="*/ 17997 h 1127760"/>
              <a:gd name="connsiteX4" fmla="*/ 9509759 w 12096947"/>
              <a:gd name="connsiteY4" fmla="*/ 190120 h 1127760"/>
              <a:gd name="connsiteX5" fmla="*/ 10470975 w 12096947"/>
              <a:gd name="connsiteY5" fmla="*/ 371829 h 1127760"/>
              <a:gd name="connsiteX6" fmla="*/ 12086273 w 12096947"/>
              <a:gd name="connsiteY6" fmla="*/ 248717 h 1127760"/>
              <a:gd name="connsiteX7" fmla="*/ 12096947 w 12096947"/>
              <a:gd name="connsiteY7" fmla="*/ 849967 h 1127760"/>
              <a:gd name="connsiteX8" fmla="*/ 10442677 w 12096947"/>
              <a:gd name="connsiteY8" fmla="*/ 750809 h 1127760"/>
              <a:gd name="connsiteX9" fmla="*/ 9424946 w 12096947"/>
              <a:gd name="connsiteY9" fmla="*/ 1055102 h 1127760"/>
              <a:gd name="connsiteX10" fmla="*/ 8016007 w 12096947"/>
              <a:gd name="connsiteY10" fmla="*/ 758943 h 1127760"/>
              <a:gd name="connsiteX11" fmla="*/ 6585721 w 12096947"/>
              <a:gd name="connsiteY11" fmla="*/ 956096 h 1127760"/>
              <a:gd name="connsiteX12" fmla="*/ 5251499 w 12096947"/>
              <a:gd name="connsiteY12" fmla="*/ 758770 h 1127760"/>
              <a:gd name="connsiteX13" fmla="*/ 3532276 w 12096947"/>
              <a:gd name="connsiteY13" fmla="*/ 1120707 h 1127760"/>
              <a:gd name="connsiteX14" fmla="*/ 1793195 w 12096947"/>
              <a:gd name="connsiteY14" fmla="*/ 1067481 h 1127760"/>
              <a:gd name="connsiteX15" fmla="*/ 0 w 12096947"/>
              <a:gd name="connsiteY15" fmla="*/ 1047984 h 1127760"/>
              <a:gd name="connsiteX16" fmla="*/ 0 w 12096947"/>
              <a:gd name="connsiteY16" fmla="*/ 168870 h 1127760"/>
              <a:gd name="connsiteX0" fmla="*/ 0 w 12096947"/>
              <a:gd name="connsiteY0" fmla="*/ 168870 h 1127760"/>
              <a:gd name="connsiteX1" fmla="*/ 1613061 w 12096947"/>
              <a:gd name="connsiteY1" fmla="*/ 54814 h 1127760"/>
              <a:gd name="connsiteX2" fmla="*/ 4206743 w 12096947"/>
              <a:gd name="connsiteY2" fmla="*/ 67901 h 1127760"/>
              <a:gd name="connsiteX3" fmla="*/ 7100047 w 12096947"/>
              <a:gd name="connsiteY3" fmla="*/ 17997 h 1127760"/>
              <a:gd name="connsiteX4" fmla="*/ 9509759 w 12096947"/>
              <a:gd name="connsiteY4" fmla="*/ 190120 h 1127760"/>
              <a:gd name="connsiteX5" fmla="*/ 10470975 w 12096947"/>
              <a:gd name="connsiteY5" fmla="*/ 371829 h 1127760"/>
              <a:gd name="connsiteX6" fmla="*/ 12086273 w 12096947"/>
              <a:gd name="connsiteY6" fmla="*/ 248717 h 1127760"/>
              <a:gd name="connsiteX7" fmla="*/ 12096947 w 12096947"/>
              <a:gd name="connsiteY7" fmla="*/ 849967 h 1127760"/>
              <a:gd name="connsiteX8" fmla="*/ 10442677 w 12096947"/>
              <a:gd name="connsiteY8" fmla="*/ 750809 h 1127760"/>
              <a:gd name="connsiteX9" fmla="*/ 9424946 w 12096947"/>
              <a:gd name="connsiteY9" fmla="*/ 1055102 h 1127760"/>
              <a:gd name="connsiteX10" fmla="*/ 8016007 w 12096947"/>
              <a:gd name="connsiteY10" fmla="*/ 758943 h 1127760"/>
              <a:gd name="connsiteX11" fmla="*/ 6585721 w 12096947"/>
              <a:gd name="connsiteY11" fmla="*/ 956096 h 1127760"/>
              <a:gd name="connsiteX12" fmla="*/ 5251499 w 12096947"/>
              <a:gd name="connsiteY12" fmla="*/ 758770 h 1127760"/>
              <a:gd name="connsiteX13" fmla="*/ 3532276 w 12096947"/>
              <a:gd name="connsiteY13" fmla="*/ 1120707 h 1127760"/>
              <a:gd name="connsiteX14" fmla="*/ 1793195 w 12096947"/>
              <a:gd name="connsiteY14" fmla="*/ 1067481 h 1127760"/>
              <a:gd name="connsiteX15" fmla="*/ 0 w 12096947"/>
              <a:gd name="connsiteY15" fmla="*/ 1047984 h 1127760"/>
              <a:gd name="connsiteX16" fmla="*/ 0 w 12096947"/>
              <a:gd name="connsiteY16" fmla="*/ 168870 h 1127760"/>
              <a:gd name="connsiteX0" fmla="*/ 0 w 12086273"/>
              <a:gd name="connsiteY0" fmla="*/ 168870 h 1127760"/>
              <a:gd name="connsiteX1" fmla="*/ 1613061 w 12086273"/>
              <a:gd name="connsiteY1" fmla="*/ 54814 h 1127760"/>
              <a:gd name="connsiteX2" fmla="*/ 4206743 w 12086273"/>
              <a:gd name="connsiteY2" fmla="*/ 67901 h 1127760"/>
              <a:gd name="connsiteX3" fmla="*/ 7100047 w 12086273"/>
              <a:gd name="connsiteY3" fmla="*/ 17997 h 1127760"/>
              <a:gd name="connsiteX4" fmla="*/ 9509759 w 12086273"/>
              <a:gd name="connsiteY4" fmla="*/ 190120 h 1127760"/>
              <a:gd name="connsiteX5" fmla="*/ 10470975 w 12086273"/>
              <a:gd name="connsiteY5" fmla="*/ 371829 h 1127760"/>
              <a:gd name="connsiteX6" fmla="*/ 12086273 w 12086273"/>
              <a:gd name="connsiteY6" fmla="*/ 248717 h 1127760"/>
              <a:gd name="connsiteX7" fmla="*/ 12066042 w 12086273"/>
              <a:gd name="connsiteY7" fmla="*/ 899817 h 1127760"/>
              <a:gd name="connsiteX8" fmla="*/ 10442677 w 12086273"/>
              <a:gd name="connsiteY8" fmla="*/ 750809 h 1127760"/>
              <a:gd name="connsiteX9" fmla="*/ 9424946 w 12086273"/>
              <a:gd name="connsiteY9" fmla="*/ 1055102 h 1127760"/>
              <a:gd name="connsiteX10" fmla="*/ 8016007 w 12086273"/>
              <a:gd name="connsiteY10" fmla="*/ 758943 h 1127760"/>
              <a:gd name="connsiteX11" fmla="*/ 6585721 w 12086273"/>
              <a:gd name="connsiteY11" fmla="*/ 956096 h 1127760"/>
              <a:gd name="connsiteX12" fmla="*/ 5251499 w 12086273"/>
              <a:gd name="connsiteY12" fmla="*/ 758770 h 1127760"/>
              <a:gd name="connsiteX13" fmla="*/ 3532276 w 12086273"/>
              <a:gd name="connsiteY13" fmla="*/ 1120707 h 1127760"/>
              <a:gd name="connsiteX14" fmla="*/ 1793195 w 12086273"/>
              <a:gd name="connsiteY14" fmla="*/ 1067481 h 1127760"/>
              <a:gd name="connsiteX15" fmla="*/ 0 w 12086273"/>
              <a:gd name="connsiteY15" fmla="*/ 1047984 h 1127760"/>
              <a:gd name="connsiteX16" fmla="*/ 0 w 12086273"/>
              <a:gd name="connsiteY16" fmla="*/ 168870 h 1127760"/>
              <a:gd name="connsiteX0" fmla="*/ 0 w 12086273"/>
              <a:gd name="connsiteY0" fmla="*/ 168870 h 1127760"/>
              <a:gd name="connsiteX1" fmla="*/ 4206743 w 12086273"/>
              <a:gd name="connsiteY1" fmla="*/ 67901 h 1127760"/>
              <a:gd name="connsiteX2" fmla="*/ 7100047 w 12086273"/>
              <a:gd name="connsiteY2" fmla="*/ 17997 h 1127760"/>
              <a:gd name="connsiteX3" fmla="*/ 9509759 w 12086273"/>
              <a:gd name="connsiteY3" fmla="*/ 190120 h 1127760"/>
              <a:gd name="connsiteX4" fmla="*/ 10470975 w 12086273"/>
              <a:gd name="connsiteY4" fmla="*/ 371829 h 1127760"/>
              <a:gd name="connsiteX5" fmla="*/ 12086273 w 12086273"/>
              <a:gd name="connsiteY5" fmla="*/ 248717 h 1127760"/>
              <a:gd name="connsiteX6" fmla="*/ 12066042 w 12086273"/>
              <a:gd name="connsiteY6" fmla="*/ 899817 h 1127760"/>
              <a:gd name="connsiteX7" fmla="*/ 10442677 w 12086273"/>
              <a:gd name="connsiteY7" fmla="*/ 750809 h 1127760"/>
              <a:gd name="connsiteX8" fmla="*/ 9424946 w 12086273"/>
              <a:gd name="connsiteY8" fmla="*/ 1055102 h 1127760"/>
              <a:gd name="connsiteX9" fmla="*/ 8016007 w 12086273"/>
              <a:gd name="connsiteY9" fmla="*/ 758943 h 1127760"/>
              <a:gd name="connsiteX10" fmla="*/ 6585721 w 12086273"/>
              <a:gd name="connsiteY10" fmla="*/ 956096 h 1127760"/>
              <a:gd name="connsiteX11" fmla="*/ 5251499 w 12086273"/>
              <a:gd name="connsiteY11" fmla="*/ 758770 h 1127760"/>
              <a:gd name="connsiteX12" fmla="*/ 3532276 w 12086273"/>
              <a:gd name="connsiteY12" fmla="*/ 1120707 h 1127760"/>
              <a:gd name="connsiteX13" fmla="*/ 1793195 w 12086273"/>
              <a:gd name="connsiteY13" fmla="*/ 1067481 h 1127760"/>
              <a:gd name="connsiteX14" fmla="*/ 0 w 12086273"/>
              <a:gd name="connsiteY14" fmla="*/ 1047984 h 1127760"/>
              <a:gd name="connsiteX15" fmla="*/ 0 w 12086273"/>
              <a:gd name="connsiteY15" fmla="*/ 168870 h 1127760"/>
              <a:gd name="connsiteX0" fmla="*/ 0 w 12086273"/>
              <a:gd name="connsiteY0" fmla="*/ 168870 h 1127760"/>
              <a:gd name="connsiteX1" fmla="*/ 7100047 w 12086273"/>
              <a:gd name="connsiteY1" fmla="*/ 17997 h 1127760"/>
              <a:gd name="connsiteX2" fmla="*/ 9509759 w 12086273"/>
              <a:gd name="connsiteY2" fmla="*/ 190120 h 1127760"/>
              <a:gd name="connsiteX3" fmla="*/ 10470975 w 12086273"/>
              <a:gd name="connsiteY3" fmla="*/ 371829 h 1127760"/>
              <a:gd name="connsiteX4" fmla="*/ 12086273 w 12086273"/>
              <a:gd name="connsiteY4" fmla="*/ 248717 h 1127760"/>
              <a:gd name="connsiteX5" fmla="*/ 12066042 w 12086273"/>
              <a:gd name="connsiteY5" fmla="*/ 899817 h 1127760"/>
              <a:gd name="connsiteX6" fmla="*/ 10442677 w 12086273"/>
              <a:gd name="connsiteY6" fmla="*/ 750809 h 1127760"/>
              <a:gd name="connsiteX7" fmla="*/ 9424946 w 12086273"/>
              <a:gd name="connsiteY7" fmla="*/ 1055102 h 1127760"/>
              <a:gd name="connsiteX8" fmla="*/ 8016007 w 12086273"/>
              <a:gd name="connsiteY8" fmla="*/ 758943 h 1127760"/>
              <a:gd name="connsiteX9" fmla="*/ 6585721 w 12086273"/>
              <a:gd name="connsiteY9" fmla="*/ 956096 h 1127760"/>
              <a:gd name="connsiteX10" fmla="*/ 5251499 w 12086273"/>
              <a:gd name="connsiteY10" fmla="*/ 758770 h 1127760"/>
              <a:gd name="connsiteX11" fmla="*/ 3532276 w 12086273"/>
              <a:gd name="connsiteY11" fmla="*/ 1120707 h 1127760"/>
              <a:gd name="connsiteX12" fmla="*/ 1793195 w 12086273"/>
              <a:gd name="connsiteY12" fmla="*/ 1067481 h 1127760"/>
              <a:gd name="connsiteX13" fmla="*/ 0 w 12086273"/>
              <a:gd name="connsiteY13" fmla="*/ 1047984 h 1127760"/>
              <a:gd name="connsiteX14" fmla="*/ 0 w 12086273"/>
              <a:gd name="connsiteY14" fmla="*/ 168870 h 1127760"/>
              <a:gd name="connsiteX0" fmla="*/ 51508 w 12086273"/>
              <a:gd name="connsiteY0" fmla="*/ 2727845 h 2727845"/>
              <a:gd name="connsiteX1" fmla="*/ 7100047 w 12086273"/>
              <a:gd name="connsiteY1" fmla="*/ 17997 h 2727845"/>
              <a:gd name="connsiteX2" fmla="*/ 9509759 w 12086273"/>
              <a:gd name="connsiteY2" fmla="*/ 190120 h 2727845"/>
              <a:gd name="connsiteX3" fmla="*/ 10470975 w 12086273"/>
              <a:gd name="connsiteY3" fmla="*/ 371829 h 2727845"/>
              <a:gd name="connsiteX4" fmla="*/ 12086273 w 12086273"/>
              <a:gd name="connsiteY4" fmla="*/ 248717 h 2727845"/>
              <a:gd name="connsiteX5" fmla="*/ 12066042 w 12086273"/>
              <a:gd name="connsiteY5" fmla="*/ 899817 h 2727845"/>
              <a:gd name="connsiteX6" fmla="*/ 10442677 w 12086273"/>
              <a:gd name="connsiteY6" fmla="*/ 750809 h 2727845"/>
              <a:gd name="connsiteX7" fmla="*/ 9424946 w 12086273"/>
              <a:gd name="connsiteY7" fmla="*/ 1055102 h 2727845"/>
              <a:gd name="connsiteX8" fmla="*/ 8016007 w 12086273"/>
              <a:gd name="connsiteY8" fmla="*/ 758943 h 2727845"/>
              <a:gd name="connsiteX9" fmla="*/ 6585721 w 12086273"/>
              <a:gd name="connsiteY9" fmla="*/ 956096 h 2727845"/>
              <a:gd name="connsiteX10" fmla="*/ 5251499 w 12086273"/>
              <a:gd name="connsiteY10" fmla="*/ 758770 h 2727845"/>
              <a:gd name="connsiteX11" fmla="*/ 3532276 w 12086273"/>
              <a:gd name="connsiteY11" fmla="*/ 1120707 h 2727845"/>
              <a:gd name="connsiteX12" fmla="*/ 1793195 w 12086273"/>
              <a:gd name="connsiteY12" fmla="*/ 1067481 h 2727845"/>
              <a:gd name="connsiteX13" fmla="*/ 0 w 12086273"/>
              <a:gd name="connsiteY13" fmla="*/ 1047984 h 2727845"/>
              <a:gd name="connsiteX14" fmla="*/ 51508 w 12086273"/>
              <a:gd name="connsiteY14" fmla="*/ 2727845 h 2727845"/>
              <a:gd name="connsiteX0" fmla="*/ 51508 w 12086273"/>
              <a:gd name="connsiteY0" fmla="*/ 2546880 h 2595407"/>
              <a:gd name="connsiteX1" fmla="*/ 7615127 w 12086273"/>
              <a:gd name="connsiteY1" fmla="*/ 2595408 h 2595407"/>
              <a:gd name="connsiteX2" fmla="*/ 9509759 w 12086273"/>
              <a:gd name="connsiteY2" fmla="*/ 9155 h 2595407"/>
              <a:gd name="connsiteX3" fmla="*/ 10470975 w 12086273"/>
              <a:gd name="connsiteY3" fmla="*/ 190864 h 2595407"/>
              <a:gd name="connsiteX4" fmla="*/ 12086273 w 12086273"/>
              <a:gd name="connsiteY4" fmla="*/ 67752 h 2595407"/>
              <a:gd name="connsiteX5" fmla="*/ 12066042 w 12086273"/>
              <a:gd name="connsiteY5" fmla="*/ 718852 h 2595407"/>
              <a:gd name="connsiteX6" fmla="*/ 10442677 w 12086273"/>
              <a:gd name="connsiteY6" fmla="*/ 569844 h 2595407"/>
              <a:gd name="connsiteX7" fmla="*/ 9424946 w 12086273"/>
              <a:gd name="connsiteY7" fmla="*/ 874137 h 2595407"/>
              <a:gd name="connsiteX8" fmla="*/ 8016007 w 12086273"/>
              <a:gd name="connsiteY8" fmla="*/ 577978 h 2595407"/>
              <a:gd name="connsiteX9" fmla="*/ 6585721 w 12086273"/>
              <a:gd name="connsiteY9" fmla="*/ 775131 h 2595407"/>
              <a:gd name="connsiteX10" fmla="*/ 5251499 w 12086273"/>
              <a:gd name="connsiteY10" fmla="*/ 577805 h 2595407"/>
              <a:gd name="connsiteX11" fmla="*/ 3532276 w 12086273"/>
              <a:gd name="connsiteY11" fmla="*/ 939742 h 2595407"/>
              <a:gd name="connsiteX12" fmla="*/ 1793195 w 12086273"/>
              <a:gd name="connsiteY12" fmla="*/ 886516 h 2595407"/>
              <a:gd name="connsiteX13" fmla="*/ 0 w 12086273"/>
              <a:gd name="connsiteY13" fmla="*/ 867019 h 2595407"/>
              <a:gd name="connsiteX14" fmla="*/ 51508 w 12086273"/>
              <a:gd name="connsiteY14" fmla="*/ 2546880 h 2595407"/>
              <a:gd name="connsiteX0" fmla="*/ 51508 w 12086273"/>
              <a:gd name="connsiteY0" fmla="*/ 2528069 h 3038426"/>
              <a:gd name="connsiteX1" fmla="*/ 7615127 w 12086273"/>
              <a:gd name="connsiteY1" fmla="*/ 2576597 h 3038426"/>
              <a:gd name="connsiteX2" fmla="*/ 10694445 w 12086273"/>
              <a:gd name="connsiteY2" fmla="*/ 2815187 h 3038426"/>
              <a:gd name="connsiteX3" fmla="*/ 10470975 w 12086273"/>
              <a:gd name="connsiteY3" fmla="*/ 172053 h 3038426"/>
              <a:gd name="connsiteX4" fmla="*/ 12086273 w 12086273"/>
              <a:gd name="connsiteY4" fmla="*/ 48941 h 3038426"/>
              <a:gd name="connsiteX5" fmla="*/ 12066042 w 12086273"/>
              <a:gd name="connsiteY5" fmla="*/ 700041 h 3038426"/>
              <a:gd name="connsiteX6" fmla="*/ 10442677 w 12086273"/>
              <a:gd name="connsiteY6" fmla="*/ 551033 h 3038426"/>
              <a:gd name="connsiteX7" fmla="*/ 9424946 w 12086273"/>
              <a:gd name="connsiteY7" fmla="*/ 855326 h 3038426"/>
              <a:gd name="connsiteX8" fmla="*/ 8016007 w 12086273"/>
              <a:gd name="connsiteY8" fmla="*/ 559167 h 3038426"/>
              <a:gd name="connsiteX9" fmla="*/ 6585721 w 12086273"/>
              <a:gd name="connsiteY9" fmla="*/ 756320 h 3038426"/>
              <a:gd name="connsiteX10" fmla="*/ 5251499 w 12086273"/>
              <a:gd name="connsiteY10" fmla="*/ 558994 h 3038426"/>
              <a:gd name="connsiteX11" fmla="*/ 3532276 w 12086273"/>
              <a:gd name="connsiteY11" fmla="*/ 920931 h 3038426"/>
              <a:gd name="connsiteX12" fmla="*/ 1793195 w 12086273"/>
              <a:gd name="connsiteY12" fmla="*/ 867705 h 3038426"/>
              <a:gd name="connsiteX13" fmla="*/ 0 w 12086273"/>
              <a:gd name="connsiteY13" fmla="*/ 848208 h 3038426"/>
              <a:gd name="connsiteX14" fmla="*/ 51508 w 12086273"/>
              <a:gd name="connsiteY14" fmla="*/ 2528069 h 3038426"/>
              <a:gd name="connsiteX0" fmla="*/ 51508 w 12086273"/>
              <a:gd name="connsiteY0" fmla="*/ 2485896 h 2996253"/>
              <a:gd name="connsiteX1" fmla="*/ 7615127 w 12086273"/>
              <a:gd name="connsiteY1" fmla="*/ 2534424 h 2996253"/>
              <a:gd name="connsiteX2" fmla="*/ 10694445 w 12086273"/>
              <a:gd name="connsiteY2" fmla="*/ 2773014 h 2996253"/>
              <a:gd name="connsiteX3" fmla="*/ 11727771 w 12086273"/>
              <a:gd name="connsiteY3" fmla="*/ 2655622 h 2996253"/>
              <a:gd name="connsiteX4" fmla="*/ 12086273 w 12086273"/>
              <a:gd name="connsiteY4" fmla="*/ 6768 h 2996253"/>
              <a:gd name="connsiteX5" fmla="*/ 12066042 w 12086273"/>
              <a:gd name="connsiteY5" fmla="*/ 657868 h 2996253"/>
              <a:gd name="connsiteX6" fmla="*/ 10442677 w 12086273"/>
              <a:gd name="connsiteY6" fmla="*/ 508860 h 2996253"/>
              <a:gd name="connsiteX7" fmla="*/ 9424946 w 12086273"/>
              <a:gd name="connsiteY7" fmla="*/ 813153 h 2996253"/>
              <a:gd name="connsiteX8" fmla="*/ 8016007 w 12086273"/>
              <a:gd name="connsiteY8" fmla="*/ 516994 h 2996253"/>
              <a:gd name="connsiteX9" fmla="*/ 6585721 w 12086273"/>
              <a:gd name="connsiteY9" fmla="*/ 714147 h 2996253"/>
              <a:gd name="connsiteX10" fmla="*/ 5251499 w 12086273"/>
              <a:gd name="connsiteY10" fmla="*/ 516821 h 2996253"/>
              <a:gd name="connsiteX11" fmla="*/ 3532276 w 12086273"/>
              <a:gd name="connsiteY11" fmla="*/ 878758 h 2996253"/>
              <a:gd name="connsiteX12" fmla="*/ 1793195 w 12086273"/>
              <a:gd name="connsiteY12" fmla="*/ 825532 h 2996253"/>
              <a:gd name="connsiteX13" fmla="*/ 0 w 12086273"/>
              <a:gd name="connsiteY13" fmla="*/ 806035 h 2996253"/>
              <a:gd name="connsiteX14" fmla="*/ 51508 w 12086273"/>
              <a:gd name="connsiteY14" fmla="*/ 2485896 h 2996253"/>
              <a:gd name="connsiteX0" fmla="*/ 51508 w 12136146"/>
              <a:gd name="connsiteY0" fmla="*/ 1977370 h 2487727"/>
              <a:gd name="connsiteX1" fmla="*/ 7615127 w 12136146"/>
              <a:gd name="connsiteY1" fmla="*/ 2025898 h 2487727"/>
              <a:gd name="connsiteX2" fmla="*/ 10694445 w 12136146"/>
              <a:gd name="connsiteY2" fmla="*/ 2264488 h 2487727"/>
              <a:gd name="connsiteX3" fmla="*/ 11727771 w 12136146"/>
              <a:gd name="connsiteY3" fmla="*/ 2147096 h 2487727"/>
              <a:gd name="connsiteX4" fmla="*/ 12066042 w 12136146"/>
              <a:gd name="connsiteY4" fmla="*/ 149342 h 2487727"/>
              <a:gd name="connsiteX5" fmla="*/ 10442677 w 12136146"/>
              <a:gd name="connsiteY5" fmla="*/ 334 h 2487727"/>
              <a:gd name="connsiteX6" fmla="*/ 9424946 w 12136146"/>
              <a:gd name="connsiteY6" fmla="*/ 304627 h 2487727"/>
              <a:gd name="connsiteX7" fmla="*/ 8016007 w 12136146"/>
              <a:gd name="connsiteY7" fmla="*/ 8468 h 2487727"/>
              <a:gd name="connsiteX8" fmla="*/ 6585721 w 12136146"/>
              <a:gd name="connsiteY8" fmla="*/ 205621 h 2487727"/>
              <a:gd name="connsiteX9" fmla="*/ 5251499 w 12136146"/>
              <a:gd name="connsiteY9" fmla="*/ 8295 h 2487727"/>
              <a:gd name="connsiteX10" fmla="*/ 3532276 w 12136146"/>
              <a:gd name="connsiteY10" fmla="*/ 370232 h 2487727"/>
              <a:gd name="connsiteX11" fmla="*/ 1793195 w 12136146"/>
              <a:gd name="connsiteY11" fmla="*/ 317006 h 2487727"/>
              <a:gd name="connsiteX12" fmla="*/ 0 w 12136146"/>
              <a:gd name="connsiteY12" fmla="*/ 297509 h 2487727"/>
              <a:gd name="connsiteX13" fmla="*/ 51508 w 12136146"/>
              <a:gd name="connsiteY13" fmla="*/ 1977370 h 2487727"/>
              <a:gd name="connsiteX0" fmla="*/ 51508 w 12222740"/>
              <a:gd name="connsiteY0" fmla="*/ 1977370 h 2487727"/>
              <a:gd name="connsiteX1" fmla="*/ 7615127 w 12222740"/>
              <a:gd name="connsiteY1" fmla="*/ 2025898 h 2487727"/>
              <a:gd name="connsiteX2" fmla="*/ 10694445 w 12222740"/>
              <a:gd name="connsiteY2" fmla="*/ 2264488 h 2487727"/>
              <a:gd name="connsiteX3" fmla="*/ 12047120 w 12222740"/>
              <a:gd name="connsiteY3" fmla="*/ 2064013 h 2487727"/>
              <a:gd name="connsiteX4" fmla="*/ 12066042 w 12222740"/>
              <a:gd name="connsiteY4" fmla="*/ 149342 h 2487727"/>
              <a:gd name="connsiteX5" fmla="*/ 10442677 w 12222740"/>
              <a:gd name="connsiteY5" fmla="*/ 334 h 2487727"/>
              <a:gd name="connsiteX6" fmla="*/ 9424946 w 12222740"/>
              <a:gd name="connsiteY6" fmla="*/ 304627 h 2487727"/>
              <a:gd name="connsiteX7" fmla="*/ 8016007 w 12222740"/>
              <a:gd name="connsiteY7" fmla="*/ 8468 h 2487727"/>
              <a:gd name="connsiteX8" fmla="*/ 6585721 w 12222740"/>
              <a:gd name="connsiteY8" fmla="*/ 205621 h 2487727"/>
              <a:gd name="connsiteX9" fmla="*/ 5251499 w 12222740"/>
              <a:gd name="connsiteY9" fmla="*/ 8295 h 2487727"/>
              <a:gd name="connsiteX10" fmla="*/ 3532276 w 12222740"/>
              <a:gd name="connsiteY10" fmla="*/ 370232 h 2487727"/>
              <a:gd name="connsiteX11" fmla="*/ 1793195 w 12222740"/>
              <a:gd name="connsiteY11" fmla="*/ 317006 h 2487727"/>
              <a:gd name="connsiteX12" fmla="*/ 0 w 12222740"/>
              <a:gd name="connsiteY12" fmla="*/ 297509 h 2487727"/>
              <a:gd name="connsiteX13" fmla="*/ 51508 w 12222740"/>
              <a:gd name="connsiteY13" fmla="*/ 1977370 h 2487727"/>
              <a:gd name="connsiteX0" fmla="*/ 51508 w 12222740"/>
              <a:gd name="connsiteY0" fmla="*/ 1977370 h 2196677"/>
              <a:gd name="connsiteX1" fmla="*/ 7615127 w 12222740"/>
              <a:gd name="connsiteY1" fmla="*/ 2025898 h 2196677"/>
              <a:gd name="connsiteX2" fmla="*/ 12047120 w 12222740"/>
              <a:gd name="connsiteY2" fmla="*/ 2064013 h 2196677"/>
              <a:gd name="connsiteX3" fmla="*/ 12066042 w 12222740"/>
              <a:gd name="connsiteY3" fmla="*/ 149342 h 2196677"/>
              <a:gd name="connsiteX4" fmla="*/ 10442677 w 12222740"/>
              <a:gd name="connsiteY4" fmla="*/ 334 h 2196677"/>
              <a:gd name="connsiteX5" fmla="*/ 9424946 w 12222740"/>
              <a:gd name="connsiteY5" fmla="*/ 304627 h 2196677"/>
              <a:gd name="connsiteX6" fmla="*/ 8016007 w 12222740"/>
              <a:gd name="connsiteY6" fmla="*/ 8468 h 2196677"/>
              <a:gd name="connsiteX7" fmla="*/ 6585721 w 12222740"/>
              <a:gd name="connsiteY7" fmla="*/ 205621 h 2196677"/>
              <a:gd name="connsiteX8" fmla="*/ 5251499 w 12222740"/>
              <a:gd name="connsiteY8" fmla="*/ 8295 h 2196677"/>
              <a:gd name="connsiteX9" fmla="*/ 3532276 w 12222740"/>
              <a:gd name="connsiteY9" fmla="*/ 370232 h 2196677"/>
              <a:gd name="connsiteX10" fmla="*/ 1793195 w 12222740"/>
              <a:gd name="connsiteY10" fmla="*/ 317006 h 2196677"/>
              <a:gd name="connsiteX11" fmla="*/ 0 w 12222740"/>
              <a:gd name="connsiteY11" fmla="*/ 297509 h 2196677"/>
              <a:gd name="connsiteX12" fmla="*/ 51508 w 12222740"/>
              <a:gd name="connsiteY12" fmla="*/ 1977370 h 2196677"/>
              <a:gd name="connsiteX0" fmla="*/ 51508 w 12222740"/>
              <a:gd name="connsiteY0" fmla="*/ 1977370 h 2250532"/>
              <a:gd name="connsiteX1" fmla="*/ 12047120 w 12222740"/>
              <a:gd name="connsiteY1" fmla="*/ 2064013 h 2250532"/>
              <a:gd name="connsiteX2" fmla="*/ 12066042 w 12222740"/>
              <a:gd name="connsiteY2" fmla="*/ 149342 h 2250532"/>
              <a:gd name="connsiteX3" fmla="*/ 10442677 w 12222740"/>
              <a:gd name="connsiteY3" fmla="*/ 334 h 2250532"/>
              <a:gd name="connsiteX4" fmla="*/ 9424946 w 12222740"/>
              <a:gd name="connsiteY4" fmla="*/ 304627 h 2250532"/>
              <a:gd name="connsiteX5" fmla="*/ 8016007 w 12222740"/>
              <a:gd name="connsiteY5" fmla="*/ 8468 h 2250532"/>
              <a:gd name="connsiteX6" fmla="*/ 6585721 w 12222740"/>
              <a:gd name="connsiteY6" fmla="*/ 205621 h 2250532"/>
              <a:gd name="connsiteX7" fmla="*/ 5251499 w 12222740"/>
              <a:gd name="connsiteY7" fmla="*/ 8295 h 2250532"/>
              <a:gd name="connsiteX8" fmla="*/ 3532276 w 12222740"/>
              <a:gd name="connsiteY8" fmla="*/ 370232 h 2250532"/>
              <a:gd name="connsiteX9" fmla="*/ 1793195 w 12222740"/>
              <a:gd name="connsiteY9" fmla="*/ 317006 h 2250532"/>
              <a:gd name="connsiteX10" fmla="*/ 0 w 12222740"/>
              <a:gd name="connsiteY10" fmla="*/ 297509 h 2250532"/>
              <a:gd name="connsiteX11" fmla="*/ 51508 w 12222740"/>
              <a:gd name="connsiteY11" fmla="*/ 1977370 h 2250532"/>
              <a:gd name="connsiteX0" fmla="*/ 0 w 12233041"/>
              <a:gd name="connsiteY0" fmla="*/ 2052145 h 2282917"/>
              <a:gd name="connsiteX1" fmla="*/ 12057421 w 12233041"/>
              <a:gd name="connsiteY1" fmla="*/ 2064013 h 2282917"/>
              <a:gd name="connsiteX2" fmla="*/ 12076343 w 12233041"/>
              <a:gd name="connsiteY2" fmla="*/ 149342 h 2282917"/>
              <a:gd name="connsiteX3" fmla="*/ 10452978 w 12233041"/>
              <a:gd name="connsiteY3" fmla="*/ 334 h 2282917"/>
              <a:gd name="connsiteX4" fmla="*/ 9435247 w 12233041"/>
              <a:gd name="connsiteY4" fmla="*/ 304627 h 2282917"/>
              <a:gd name="connsiteX5" fmla="*/ 8026308 w 12233041"/>
              <a:gd name="connsiteY5" fmla="*/ 8468 h 2282917"/>
              <a:gd name="connsiteX6" fmla="*/ 6596022 w 12233041"/>
              <a:gd name="connsiteY6" fmla="*/ 205621 h 2282917"/>
              <a:gd name="connsiteX7" fmla="*/ 5261800 w 12233041"/>
              <a:gd name="connsiteY7" fmla="*/ 8295 h 2282917"/>
              <a:gd name="connsiteX8" fmla="*/ 3542577 w 12233041"/>
              <a:gd name="connsiteY8" fmla="*/ 370232 h 2282917"/>
              <a:gd name="connsiteX9" fmla="*/ 1803496 w 12233041"/>
              <a:gd name="connsiteY9" fmla="*/ 317006 h 2282917"/>
              <a:gd name="connsiteX10" fmla="*/ 10301 w 12233041"/>
              <a:gd name="connsiteY10" fmla="*/ 297509 h 2282917"/>
              <a:gd name="connsiteX11" fmla="*/ 0 w 12233041"/>
              <a:gd name="connsiteY11" fmla="*/ 2052145 h 2282917"/>
              <a:gd name="connsiteX0" fmla="*/ 31822 w 12264863"/>
              <a:gd name="connsiteY0" fmla="*/ 2052145 h 2282917"/>
              <a:gd name="connsiteX1" fmla="*/ 12089243 w 12264863"/>
              <a:gd name="connsiteY1" fmla="*/ 2064013 h 2282917"/>
              <a:gd name="connsiteX2" fmla="*/ 12108165 w 12264863"/>
              <a:gd name="connsiteY2" fmla="*/ 149342 h 2282917"/>
              <a:gd name="connsiteX3" fmla="*/ 10484800 w 12264863"/>
              <a:gd name="connsiteY3" fmla="*/ 334 h 2282917"/>
              <a:gd name="connsiteX4" fmla="*/ 9467069 w 12264863"/>
              <a:gd name="connsiteY4" fmla="*/ 304627 h 2282917"/>
              <a:gd name="connsiteX5" fmla="*/ 8058130 w 12264863"/>
              <a:gd name="connsiteY5" fmla="*/ 8468 h 2282917"/>
              <a:gd name="connsiteX6" fmla="*/ 6627844 w 12264863"/>
              <a:gd name="connsiteY6" fmla="*/ 205621 h 2282917"/>
              <a:gd name="connsiteX7" fmla="*/ 5293622 w 12264863"/>
              <a:gd name="connsiteY7" fmla="*/ 8295 h 2282917"/>
              <a:gd name="connsiteX8" fmla="*/ 3574399 w 12264863"/>
              <a:gd name="connsiteY8" fmla="*/ 370232 h 2282917"/>
              <a:gd name="connsiteX9" fmla="*/ 1835318 w 12264863"/>
              <a:gd name="connsiteY9" fmla="*/ 317006 h 2282917"/>
              <a:gd name="connsiteX10" fmla="*/ 42123 w 12264863"/>
              <a:gd name="connsiteY10" fmla="*/ 297509 h 2282917"/>
              <a:gd name="connsiteX11" fmla="*/ 31822 w 12264863"/>
              <a:gd name="connsiteY11" fmla="*/ 2052145 h 2282917"/>
              <a:gd name="connsiteX0" fmla="*/ 69298 w 12302339"/>
              <a:gd name="connsiteY0" fmla="*/ 2052145 h 2282917"/>
              <a:gd name="connsiteX1" fmla="*/ 12126719 w 12302339"/>
              <a:gd name="connsiteY1" fmla="*/ 2064013 h 2282917"/>
              <a:gd name="connsiteX2" fmla="*/ 12145641 w 12302339"/>
              <a:gd name="connsiteY2" fmla="*/ 149342 h 2282917"/>
              <a:gd name="connsiteX3" fmla="*/ 10522276 w 12302339"/>
              <a:gd name="connsiteY3" fmla="*/ 334 h 2282917"/>
              <a:gd name="connsiteX4" fmla="*/ 9504545 w 12302339"/>
              <a:gd name="connsiteY4" fmla="*/ 304627 h 2282917"/>
              <a:gd name="connsiteX5" fmla="*/ 8095606 w 12302339"/>
              <a:gd name="connsiteY5" fmla="*/ 8468 h 2282917"/>
              <a:gd name="connsiteX6" fmla="*/ 6665320 w 12302339"/>
              <a:gd name="connsiteY6" fmla="*/ 205621 h 2282917"/>
              <a:gd name="connsiteX7" fmla="*/ 5331098 w 12302339"/>
              <a:gd name="connsiteY7" fmla="*/ 8295 h 2282917"/>
              <a:gd name="connsiteX8" fmla="*/ 3611875 w 12302339"/>
              <a:gd name="connsiteY8" fmla="*/ 370232 h 2282917"/>
              <a:gd name="connsiteX9" fmla="*/ 1872794 w 12302339"/>
              <a:gd name="connsiteY9" fmla="*/ 317006 h 2282917"/>
              <a:gd name="connsiteX10" fmla="*/ 79599 w 12302339"/>
              <a:gd name="connsiteY10" fmla="*/ 297509 h 2282917"/>
              <a:gd name="connsiteX11" fmla="*/ 69298 w 12302339"/>
              <a:gd name="connsiteY11" fmla="*/ 2052145 h 2282917"/>
              <a:gd name="connsiteX0" fmla="*/ 82108 w 12315149"/>
              <a:gd name="connsiteY0" fmla="*/ 2052145 h 2282917"/>
              <a:gd name="connsiteX1" fmla="*/ 12139529 w 12315149"/>
              <a:gd name="connsiteY1" fmla="*/ 2064013 h 2282917"/>
              <a:gd name="connsiteX2" fmla="*/ 12158451 w 12315149"/>
              <a:gd name="connsiteY2" fmla="*/ 149342 h 2282917"/>
              <a:gd name="connsiteX3" fmla="*/ 10535086 w 12315149"/>
              <a:gd name="connsiteY3" fmla="*/ 334 h 2282917"/>
              <a:gd name="connsiteX4" fmla="*/ 9517355 w 12315149"/>
              <a:gd name="connsiteY4" fmla="*/ 304627 h 2282917"/>
              <a:gd name="connsiteX5" fmla="*/ 8108416 w 12315149"/>
              <a:gd name="connsiteY5" fmla="*/ 8468 h 2282917"/>
              <a:gd name="connsiteX6" fmla="*/ 6678130 w 12315149"/>
              <a:gd name="connsiteY6" fmla="*/ 205621 h 2282917"/>
              <a:gd name="connsiteX7" fmla="*/ 5343908 w 12315149"/>
              <a:gd name="connsiteY7" fmla="*/ 8295 h 2282917"/>
              <a:gd name="connsiteX8" fmla="*/ 3624685 w 12315149"/>
              <a:gd name="connsiteY8" fmla="*/ 370232 h 2282917"/>
              <a:gd name="connsiteX9" fmla="*/ 1885604 w 12315149"/>
              <a:gd name="connsiteY9" fmla="*/ 317006 h 2282917"/>
              <a:gd name="connsiteX10" fmla="*/ 70550 w 12315149"/>
              <a:gd name="connsiteY10" fmla="*/ 200544 h 2282917"/>
              <a:gd name="connsiteX11" fmla="*/ 82108 w 12315149"/>
              <a:gd name="connsiteY11" fmla="*/ 2052145 h 2282917"/>
              <a:gd name="connsiteX0" fmla="*/ 82108 w 12315149"/>
              <a:gd name="connsiteY0" fmla="*/ 2052145 h 2282917"/>
              <a:gd name="connsiteX1" fmla="*/ 12139529 w 12315149"/>
              <a:gd name="connsiteY1" fmla="*/ 2064013 h 2282917"/>
              <a:gd name="connsiteX2" fmla="*/ 12158451 w 12315149"/>
              <a:gd name="connsiteY2" fmla="*/ 149342 h 2282917"/>
              <a:gd name="connsiteX3" fmla="*/ 10535086 w 12315149"/>
              <a:gd name="connsiteY3" fmla="*/ 334 h 2282917"/>
              <a:gd name="connsiteX4" fmla="*/ 9517355 w 12315149"/>
              <a:gd name="connsiteY4" fmla="*/ 304627 h 2282917"/>
              <a:gd name="connsiteX5" fmla="*/ 8108416 w 12315149"/>
              <a:gd name="connsiteY5" fmla="*/ 8468 h 2282917"/>
              <a:gd name="connsiteX6" fmla="*/ 6678130 w 12315149"/>
              <a:gd name="connsiteY6" fmla="*/ 205621 h 2282917"/>
              <a:gd name="connsiteX7" fmla="*/ 5343908 w 12315149"/>
              <a:gd name="connsiteY7" fmla="*/ 8295 h 2282917"/>
              <a:gd name="connsiteX8" fmla="*/ 3624685 w 12315149"/>
              <a:gd name="connsiteY8" fmla="*/ 370232 h 2282917"/>
              <a:gd name="connsiteX9" fmla="*/ 1885604 w 12315149"/>
              <a:gd name="connsiteY9" fmla="*/ 317006 h 2282917"/>
              <a:gd name="connsiteX10" fmla="*/ 70550 w 12315149"/>
              <a:gd name="connsiteY10" fmla="*/ 200544 h 2282917"/>
              <a:gd name="connsiteX11" fmla="*/ 82108 w 12315149"/>
              <a:gd name="connsiteY11" fmla="*/ 2052145 h 2282917"/>
              <a:gd name="connsiteX0" fmla="*/ 96427 w 12329468"/>
              <a:gd name="connsiteY0" fmla="*/ 2052145 h 2282917"/>
              <a:gd name="connsiteX1" fmla="*/ 12153848 w 12329468"/>
              <a:gd name="connsiteY1" fmla="*/ 2064013 h 2282917"/>
              <a:gd name="connsiteX2" fmla="*/ 12172770 w 12329468"/>
              <a:gd name="connsiteY2" fmla="*/ 149342 h 2282917"/>
              <a:gd name="connsiteX3" fmla="*/ 10549405 w 12329468"/>
              <a:gd name="connsiteY3" fmla="*/ 334 h 2282917"/>
              <a:gd name="connsiteX4" fmla="*/ 9531674 w 12329468"/>
              <a:gd name="connsiteY4" fmla="*/ 304627 h 2282917"/>
              <a:gd name="connsiteX5" fmla="*/ 8122735 w 12329468"/>
              <a:gd name="connsiteY5" fmla="*/ 8468 h 2282917"/>
              <a:gd name="connsiteX6" fmla="*/ 6692449 w 12329468"/>
              <a:gd name="connsiteY6" fmla="*/ 205621 h 2282917"/>
              <a:gd name="connsiteX7" fmla="*/ 5358227 w 12329468"/>
              <a:gd name="connsiteY7" fmla="*/ 8295 h 2282917"/>
              <a:gd name="connsiteX8" fmla="*/ 3639004 w 12329468"/>
              <a:gd name="connsiteY8" fmla="*/ 370232 h 2282917"/>
              <a:gd name="connsiteX9" fmla="*/ 1899923 w 12329468"/>
              <a:gd name="connsiteY9" fmla="*/ 317006 h 2282917"/>
              <a:gd name="connsiteX10" fmla="*/ 63010 w 12329468"/>
              <a:gd name="connsiteY10" fmla="*/ 103580 h 2282917"/>
              <a:gd name="connsiteX11" fmla="*/ 96427 w 12329468"/>
              <a:gd name="connsiteY11" fmla="*/ 2052145 h 2282917"/>
              <a:gd name="connsiteX0" fmla="*/ 96427 w 12329468"/>
              <a:gd name="connsiteY0" fmla="*/ 2056133 h 2286905"/>
              <a:gd name="connsiteX1" fmla="*/ 12153848 w 12329468"/>
              <a:gd name="connsiteY1" fmla="*/ 2068001 h 2286905"/>
              <a:gd name="connsiteX2" fmla="*/ 12172770 w 12329468"/>
              <a:gd name="connsiteY2" fmla="*/ 153330 h 2286905"/>
              <a:gd name="connsiteX3" fmla="*/ 10549405 w 12329468"/>
              <a:gd name="connsiteY3" fmla="*/ 4322 h 2286905"/>
              <a:gd name="connsiteX4" fmla="*/ 9531674 w 12329468"/>
              <a:gd name="connsiteY4" fmla="*/ 308615 h 2286905"/>
              <a:gd name="connsiteX5" fmla="*/ 8122735 w 12329468"/>
              <a:gd name="connsiteY5" fmla="*/ 12456 h 2286905"/>
              <a:gd name="connsiteX6" fmla="*/ 6692449 w 12329468"/>
              <a:gd name="connsiteY6" fmla="*/ 209609 h 2286905"/>
              <a:gd name="connsiteX7" fmla="*/ 5358227 w 12329468"/>
              <a:gd name="connsiteY7" fmla="*/ 12283 h 2286905"/>
              <a:gd name="connsiteX8" fmla="*/ 3639004 w 12329468"/>
              <a:gd name="connsiteY8" fmla="*/ 374220 h 2286905"/>
              <a:gd name="connsiteX9" fmla="*/ 1834344 w 12329468"/>
              <a:gd name="connsiteY9" fmla="*/ 21285 h 2286905"/>
              <a:gd name="connsiteX10" fmla="*/ 63010 w 12329468"/>
              <a:gd name="connsiteY10" fmla="*/ 107568 h 2286905"/>
              <a:gd name="connsiteX11" fmla="*/ 96427 w 12329468"/>
              <a:gd name="connsiteY11" fmla="*/ 2056133 h 2286905"/>
              <a:gd name="connsiteX0" fmla="*/ 96427 w 12329468"/>
              <a:gd name="connsiteY0" fmla="*/ 2056133 h 2286905"/>
              <a:gd name="connsiteX1" fmla="*/ 12153848 w 12329468"/>
              <a:gd name="connsiteY1" fmla="*/ 2068001 h 2286905"/>
              <a:gd name="connsiteX2" fmla="*/ 12172770 w 12329468"/>
              <a:gd name="connsiteY2" fmla="*/ 153330 h 2286905"/>
              <a:gd name="connsiteX3" fmla="*/ 10549405 w 12329468"/>
              <a:gd name="connsiteY3" fmla="*/ 4322 h 2286905"/>
              <a:gd name="connsiteX4" fmla="*/ 9531674 w 12329468"/>
              <a:gd name="connsiteY4" fmla="*/ 308615 h 2286905"/>
              <a:gd name="connsiteX5" fmla="*/ 8122735 w 12329468"/>
              <a:gd name="connsiteY5" fmla="*/ 12456 h 2286905"/>
              <a:gd name="connsiteX6" fmla="*/ 6692449 w 12329468"/>
              <a:gd name="connsiteY6" fmla="*/ 209609 h 2286905"/>
              <a:gd name="connsiteX7" fmla="*/ 5358227 w 12329468"/>
              <a:gd name="connsiteY7" fmla="*/ 12283 h 2286905"/>
              <a:gd name="connsiteX8" fmla="*/ 3639004 w 12329468"/>
              <a:gd name="connsiteY8" fmla="*/ 374220 h 2286905"/>
              <a:gd name="connsiteX9" fmla="*/ 1834344 w 12329468"/>
              <a:gd name="connsiteY9" fmla="*/ 21285 h 2286905"/>
              <a:gd name="connsiteX10" fmla="*/ 63010 w 12329468"/>
              <a:gd name="connsiteY10" fmla="*/ 107568 h 2286905"/>
              <a:gd name="connsiteX11" fmla="*/ 96427 w 12329468"/>
              <a:gd name="connsiteY11" fmla="*/ 2056133 h 2286905"/>
              <a:gd name="connsiteX0" fmla="*/ 96427 w 12329468"/>
              <a:gd name="connsiteY0" fmla="*/ 2056133 h 2286905"/>
              <a:gd name="connsiteX1" fmla="*/ 12153848 w 12329468"/>
              <a:gd name="connsiteY1" fmla="*/ 2068001 h 2286905"/>
              <a:gd name="connsiteX2" fmla="*/ 12172770 w 12329468"/>
              <a:gd name="connsiteY2" fmla="*/ 153330 h 2286905"/>
              <a:gd name="connsiteX3" fmla="*/ 10549405 w 12329468"/>
              <a:gd name="connsiteY3" fmla="*/ 4322 h 2286905"/>
              <a:gd name="connsiteX4" fmla="*/ 9531674 w 12329468"/>
              <a:gd name="connsiteY4" fmla="*/ 308615 h 2286905"/>
              <a:gd name="connsiteX5" fmla="*/ 8122735 w 12329468"/>
              <a:gd name="connsiteY5" fmla="*/ 12456 h 2286905"/>
              <a:gd name="connsiteX6" fmla="*/ 6692449 w 12329468"/>
              <a:gd name="connsiteY6" fmla="*/ 209609 h 2286905"/>
              <a:gd name="connsiteX7" fmla="*/ 5358227 w 12329468"/>
              <a:gd name="connsiteY7" fmla="*/ 12283 h 2286905"/>
              <a:gd name="connsiteX8" fmla="*/ 3639004 w 12329468"/>
              <a:gd name="connsiteY8" fmla="*/ 374220 h 2286905"/>
              <a:gd name="connsiteX9" fmla="*/ 1834344 w 12329468"/>
              <a:gd name="connsiteY9" fmla="*/ 21285 h 2286905"/>
              <a:gd name="connsiteX10" fmla="*/ 63010 w 12329468"/>
              <a:gd name="connsiteY10" fmla="*/ 107568 h 2286905"/>
              <a:gd name="connsiteX11" fmla="*/ 96427 w 12329468"/>
              <a:gd name="connsiteY11" fmla="*/ 2056133 h 2286905"/>
              <a:gd name="connsiteX0" fmla="*/ 96427 w 12329468"/>
              <a:gd name="connsiteY0" fmla="*/ 2052145 h 2282917"/>
              <a:gd name="connsiteX1" fmla="*/ 12153848 w 12329468"/>
              <a:gd name="connsiteY1" fmla="*/ 2064013 h 2282917"/>
              <a:gd name="connsiteX2" fmla="*/ 12172770 w 12329468"/>
              <a:gd name="connsiteY2" fmla="*/ 149342 h 2282917"/>
              <a:gd name="connsiteX3" fmla="*/ 10549405 w 12329468"/>
              <a:gd name="connsiteY3" fmla="*/ 334 h 2282917"/>
              <a:gd name="connsiteX4" fmla="*/ 9531674 w 12329468"/>
              <a:gd name="connsiteY4" fmla="*/ 304627 h 2282917"/>
              <a:gd name="connsiteX5" fmla="*/ 8122735 w 12329468"/>
              <a:gd name="connsiteY5" fmla="*/ 8468 h 2282917"/>
              <a:gd name="connsiteX6" fmla="*/ 6692449 w 12329468"/>
              <a:gd name="connsiteY6" fmla="*/ 205621 h 2282917"/>
              <a:gd name="connsiteX7" fmla="*/ 5358227 w 12329468"/>
              <a:gd name="connsiteY7" fmla="*/ 8295 h 2282917"/>
              <a:gd name="connsiteX8" fmla="*/ 3639004 w 12329468"/>
              <a:gd name="connsiteY8" fmla="*/ 370232 h 2282917"/>
              <a:gd name="connsiteX9" fmla="*/ 1834344 w 12329468"/>
              <a:gd name="connsiteY9" fmla="*/ 17297 h 2282917"/>
              <a:gd name="connsiteX10" fmla="*/ 63010 w 12329468"/>
              <a:gd name="connsiteY10" fmla="*/ 103580 h 2282917"/>
              <a:gd name="connsiteX11" fmla="*/ 96427 w 12329468"/>
              <a:gd name="connsiteY11" fmla="*/ 2052145 h 2282917"/>
              <a:gd name="connsiteX0" fmla="*/ 96427 w 12329468"/>
              <a:gd name="connsiteY0" fmla="*/ 2052145 h 2282917"/>
              <a:gd name="connsiteX1" fmla="*/ 12153848 w 12329468"/>
              <a:gd name="connsiteY1" fmla="*/ 2064013 h 2282917"/>
              <a:gd name="connsiteX2" fmla="*/ 12172770 w 12329468"/>
              <a:gd name="connsiteY2" fmla="*/ 149342 h 2282917"/>
              <a:gd name="connsiteX3" fmla="*/ 10549405 w 12329468"/>
              <a:gd name="connsiteY3" fmla="*/ 334 h 2282917"/>
              <a:gd name="connsiteX4" fmla="*/ 9531674 w 12329468"/>
              <a:gd name="connsiteY4" fmla="*/ 304627 h 2282917"/>
              <a:gd name="connsiteX5" fmla="*/ 8122735 w 12329468"/>
              <a:gd name="connsiteY5" fmla="*/ 8468 h 2282917"/>
              <a:gd name="connsiteX6" fmla="*/ 6692449 w 12329468"/>
              <a:gd name="connsiteY6" fmla="*/ 205621 h 2282917"/>
              <a:gd name="connsiteX7" fmla="*/ 5358227 w 12329468"/>
              <a:gd name="connsiteY7" fmla="*/ 8295 h 2282917"/>
              <a:gd name="connsiteX8" fmla="*/ 3639004 w 12329468"/>
              <a:gd name="connsiteY8" fmla="*/ 370232 h 2282917"/>
              <a:gd name="connsiteX9" fmla="*/ 1834344 w 12329468"/>
              <a:gd name="connsiteY9" fmla="*/ 17297 h 2282917"/>
              <a:gd name="connsiteX10" fmla="*/ 63010 w 12329468"/>
              <a:gd name="connsiteY10" fmla="*/ 103580 h 2282917"/>
              <a:gd name="connsiteX11" fmla="*/ 96427 w 12329468"/>
              <a:gd name="connsiteY11" fmla="*/ 2052145 h 2282917"/>
              <a:gd name="connsiteX0" fmla="*/ 96427 w 12329468"/>
              <a:gd name="connsiteY0" fmla="*/ 2052145 h 2282917"/>
              <a:gd name="connsiteX1" fmla="*/ 12153848 w 12329468"/>
              <a:gd name="connsiteY1" fmla="*/ 2064013 h 2282917"/>
              <a:gd name="connsiteX2" fmla="*/ 12172770 w 12329468"/>
              <a:gd name="connsiteY2" fmla="*/ 149342 h 2282917"/>
              <a:gd name="connsiteX3" fmla="*/ 10549405 w 12329468"/>
              <a:gd name="connsiteY3" fmla="*/ 334 h 2282917"/>
              <a:gd name="connsiteX4" fmla="*/ 9531674 w 12329468"/>
              <a:gd name="connsiteY4" fmla="*/ 304627 h 2282917"/>
              <a:gd name="connsiteX5" fmla="*/ 8122735 w 12329468"/>
              <a:gd name="connsiteY5" fmla="*/ 8468 h 2282917"/>
              <a:gd name="connsiteX6" fmla="*/ 6692449 w 12329468"/>
              <a:gd name="connsiteY6" fmla="*/ 205621 h 2282917"/>
              <a:gd name="connsiteX7" fmla="*/ 5358227 w 12329468"/>
              <a:gd name="connsiteY7" fmla="*/ 8295 h 2282917"/>
              <a:gd name="connsiteX8" fmla="*/ 2873922 w 12329468"/>
              <a:gd name="connsiteY8" fmla="*/ 334973 h 2282917"/>
              <a:gd name="connsiteX9" fmla="*/ 1834344 w 12329468"/>
              <a:gd name="connsiteY9" fmla="*/ 17297 h 2282917"/>
              <a:gd name="connsiteX10" fmla="*/ 63010 w 12329468"/>
              <a:gd name="connsiteY10" fmla="*/ 103580 h 2282917"/>
              <a:gd name="connsiteX11" fmla="*/ 96427 w 12329468"/>
              <a:gd name="connsiteY11" fmla="*/ 2052145 h 2282917"/>
              <a:gd name="connsiteX0" fmla="*/ 96427 w 12329468"/>
              <a:gd name="connsiteY0" fmla="*/ 2052145 h 2282917"/>
              <a:gd name="connsiteX1" fmla="*/ 12153848 w 12329468"/>
              <a:gd name="connsiteY1" fmla="*/ 2064013 h 2282917"/>
              <a:gd name="connsiteX2" fmla="*/ 12172770 w 12329468"/>
              <a:gd name="connsiteY2" fmla="*/ 149342 h 2282917"/>
              <a:gd name="connsiteX3" fmla="*/ 10549405 w 12329468"/>
              <a:gd name="connsiteY3" fmla="*/ 334 h 2282917"/>
              <a:gd name="connsiteX4" fmla="*/ 9531674 w 12329468"/>
              <a:gd name="connsiteY4" fmla="*/ 304627 h 2282917"/>
              <a:gd name="connsiteX5" fmla="*/ 8122735 w 12329468"/>
              <a:gd name="connsiteY5" fmla="*/ 8468 h 2282917"/>
              <a:gd name="connsiteX6" fmla="*/ 6692449 w 12329468"/>
              <a:gd name="connsiteY6" fmla="*/ 205621 h 2282917"/>
              <a:gd name="connsiteX7" fmla="*/ 5358227 w 12329468"/>
              <a:gd name="connsiteY7" fmla="*/ 8295 h 2282917"/>
              <a:gd name="connsiteX8" fmla="*/ 2873922 w 12329468"/>
              <a:gd name="connsiteY8" fmla="*/ 334973 h 2282917"/>
              <a:gd name="connsiteX9" fmla="*/ 1834344 w 12329468"/>
              <a:gd name="connsiteY9" fmla="*/ 17297 h 2282917"/>
              <a:gd name="connsiteX10" fmla="*/ 63010 w 12329468"/>
              <a:gd name="connsiteY10" fmla="*/ 103580 h 2282917"/>
              <a:gd name="connsiteX11" fmla="*/ 96427 w 12329468"/>
              <a:gd name="connsiteY11" fmla="*/ 2052145 h 2282917"/>
              <a:gd name="connsiteX0" fmla="*/ 96427 w 12329468"/>
              <a:gd name="connsiteY0" fmla="*/ 2052145 h 2282917"/>
              <a:gd name="connsiteX1" fmla="*/ 12153848 w 12329468"/>
              <a:gd name="connsiteY1" fmla="*/ 2064013 h 2282917"/>
              <a:gd name="connsiteX2" fmla="*/ 12172770 w 12329468"/>
              <a:gd name="connsiteY2" fmla="*/ 149342 h 2282917"/>
              <a:gd name="connsiteX3" fmla="*/ 10549405 w 12329468"/>
              <a:gd name="connsiteY3" fmla="*/ 334 h 2282917"/>
              <a:gd name="connsiteX4" fmla="*/ 9531674 w 12329468"/>
              <a:gd name="connsiteY4" fmla="*/ 304627 h 2282917"/>
              <a:gd name="connsiteX5" fmla="*/ 8122735 w 12329468"/>
              <a:gd name="connsiteY5" fmla="*/ 8468 h 2282917"/>
              <a:gd name="connsiteX6" fmla="*/ 6692449 w 12329468"/>
              <a:gd name="connsiteY6" fmla="*/ 205621 h 2282917"/>
              <a:gd name="connsiteX7" fmla="*/ 5358227 w 12329468"/>
              <a:gd name="connsiteY7" fmla="*/ 8295 h 2282917"/>
              <a:gd name="connsiteX8" fmla="*/ 2873922 w 12329468"/>
              <a:gd name="connsiteY8" fmla="*/ 334973 h 2282917"/>
              <a:gd name="connsiteX9" fmla="*/ 1834344 w 12329468"/>
              <a:gd name="connsiteY9" fmla="*/ 17297 h 2282917"/>
              <a:gd name="connsiteX10" fmla="*/ 63010 w 12329468"/>
              <a:gd name="connsiteY10" fmla="*/ 103580 h 2282917"/>
              <a:gd name="connsiteX11" fmla="*/ 96427 w 12329468"/>
              <a:gd name="connsiteY11" fmla="*/ 2052145 h 2282917"/>
              <a:gd name="connsiteX0" fmla="*/ 96427 w 12329468"/>
              <a:gd name="connsiteY0" fmla="*/ 2052145 h 2282917"/>
              <a:gd name="connsiteX1" fmla="*/ 12153848 w 12329468"/>
              <a:gd name="connsiteY1" fmla="*/ 2064013 h 2282917"/>
              <a:gd name="connsiteX2" fmla="*/ 12172770 w 12329468"/>
              <a:gd name="connsiteY2" fmla="*/ 149342 h 2282917"/>
              <a:gd name="connsiteX3" fmla="*/ 10549405 w 12329468"/>
              <a:gd name="connsiteY3" fmla="*/ 334 h 2282917"/>
              <a:gd name="connsiteX4" fmla="*/ 9531674 w 12329468"/>
              <a:gd name="connsiteY4" fmla="*/ 304627 h 2282917"/>
              <a:gd name="connsiteX5" fmla="*/ 8122735 w 12329468"/>
              <a:gd name="connsiteY5" fmla="*/ 8468 h 2282917"/>
              <a:gd name="connsiteX6" fmla="*/ 6692449 w 12329468"/>
              <a:gd name="connsiteY6" fmla="*/ 205621 h 2282917"/>
              <a:gd name="connsiteX7" fmla="*/ 5358227 w 12329468"/>
              <a:gd name="connsiteY7" fmla="*/ 8295 h 2282917"/>
              <a:gd name="connsiteX8" fmla="*/ 2895783 w 12329468"/>
              <a:gd name="connsiteY8" fmla="*/ 352604 h 2282917"/>
              <a:gd name="connsiteX9" fmla="*/ 1834344 w 12329468"/>
              <a:gd name="connsiteY9" fmla="*/ 17297 h 2282917"/>
              <a:gd name="connsiteX10" fmla="*/ 63010 w 12329468"/>
              <a:gd name="connsiteY10" fmla="*/ 103580 h 2282917"/>
              <a:gd name="connsiteX11" fmla="*/ 96427 w 12329468"/>
              <a:gd name="connsiteY11" fmla="*/ 2052145 h 2282917"/>
              <a:gd name="connsiteX0" fmla="*/ 96427 w 12329468"/>
              <a:gd name="connsiteY0" fmla="*/ 2058208 h 2288980"/>
              <a:gd name="connsiteX1" fmla="*/ 12153848 w 12329468"/>
              <a:gd name="connsiteY1" fmla="*/ 2070076 h 2288980"/>
              <a:gd name="connsiteX2" fmla="*/ 12172770 w 12329468"/>
              <a:gd name="connsiteY2" fmla="*/ 155405 h 2288980"/>
              <a:gd name="connsiteX3" fmla="*/ 10549405 w 12329468"/>
              <a:gd name="connsiteY3" fmla="*/ 6397 h 2288980"/>
              <a:gd name="connsiteX4" fmla="*/ 9531674 w 12329468"/>
              <a:gd name="connsiteY4" fmla="*/ 310690 h 2288980"/>
              <a:gd name="connsiteX5" fmla="*/ 8122735 w 12329468"/>
              <a:gd name="connsiteY5" fmla="*/ 14531 h 2288980"/>
              <a:gd name="connsiteX6" fmla="*/ 6692449 w 12329468"/>
              <a:gd name="connsiteY6" fmla="*/ 211684 h 2288980"/>
              <a:gd name="connsiteX7" fmla="*/ 5358227 w 12329468"/>
              <a:gd name="connsiteY7" fmla="*/ 14358 h 2288980"/>
              <a:gd name="connsiteX8" fmla="*/ 2895783 w 12329468"/>
              <a:gd name="connsiteY8" fmla="*/ 358667 h 2288980"/>
              <a:gd name="connsiteX9" fmla="*/ 1834344 w 12329468"/>
              <a:gd name="connsiteY9" fmla="*/ 23360 h 2288980"/>
              <a:gd name="connsiteX10" fmla="*/ 63010 w 12329468"/>
              <a:gd name="connsiteY10" fmla="*/ 109643 h 2288980"/>
              <a:gd name="connsiteX11" fmla="*/ 96427 w 12329468"/>
              <a:gd name="connsiteY11" fmla="*/ 2058208 h 2288980"/>
              <a:gd name="connsiteX0" fmla="*/ 96427 w 12329468"/>
              <a:gd name="connsiteY0" fmla="*/ 2058208 h 2288980"/>
              <a:gd name="connsiteX1" fmla="*/ 12153848 w 12329468"/>
              <a:gd name="connsiteY1" fmla="*/ 2070076 h 2288980"/>
              <a:gd name="connsiteX2" fmla="*/ 12172770 w 12329468"/>
              <a:gd name="connsiteY2" fmla="*/ 155405 h 2288980"/>
              <a:gd name="connsiteX3" fmla="*/ 10549405 w 12329468"/>
              <a:gd name="connsiteY3" fmla="*/ 6397 h 2288980"/>
              <a:gd name="connsiteX4" fmla="*/ 9531674 w 12329468"/>
              <a:gd name="connsiteY4" fmla="*/ 310690 h 2288980"/>
              <a:gd name="connsiteX5" fmla="*/ 8439698 w 12329468"/>
              <a:gd name="connsiteY5" fmla="*/ 420019 h 2288980"/>
              <a:gd name="connsiteX6" fmla="*/ 6692449 w 12329468"/>
              <a:gd name="connsiteY6" fmla="*/ 211684 h 2288980"/>
              <a:gd name="connsiteX7" fmla="*/ 5358227 w 12329468"/>
              <a:gd name="connsiteY7" fmla="*/ 14358 h 2288980"/>
              <a:gd name="connsiteX8" fmla="*/ 2895783 w 12329468"/>
              <a:gd name="connsiteY8" fmla="*/ 358667 h 2288980"/>
              <a:gd name="connsiteX9" fmla="*/ 1834344 w 12329468"/>
              <a:gd name="connsiteY9" fmla="*/ 23360 h 2288980"/>
              <a:gd name="connsiteX10" fmla="*/ 63010 w 12329468"/>
              <a:gd name="connsiteY10" fmla="*/ 109643 h 2288980"/>
              <a:gd name="connsiteX11" fmla="*/ 96427 w 12329468"/>
              <a:gd name="connsiteY11" fmla="*/ 2058208 h 2288980"/>
              <a:gd name="connsiteX0" fmla="*/ 96427 w 12329468"/>
              <a:gd name="connsiteY0" fmla="*/ 2058208 h 2288980"/>
              <a:gd name="connsiteX1" fmla="*/ 12153848 w 12329468"/>
              <a:gd name="connsiteY1" fmla="*/ 2070076 h 2288980"/>
              <a:gd name="connsiteX2" fmla="*/ 12172770 w 12329468"/>
              <a:gd name="connsiteY2" fmla="*/ 155405 h 2288980"/>
              <a:gd name="connsiteX3" fmla="*/ 10549405 w 12329468"/>
              <a:gd name="connsiteY3" fmla="*/ 6397 h 2288980"/>
              <a:gd name="connsiteX4" fmla="*/ 9356798 w 12329468"/>
              <a:gd name="connsiteY4" fmla="*/ 222541 h 2288980"/>
              <a:gd name="connsiteX5" fmla="*/ 8439698 w 12329468"/>
              <a:gd name="connsiteY5" fmla="*/ 420019 h 2288980"/>
              <a:gd name="connsiteX6" fmla="*/ 6692449 w 12329468"/>
              <a:gd name="connsiteY6" fmla="*/ 211684 h 2288980"/>
              <a:gd name="connsiteX7" fmla="*/ 5358227 w 12329468"/>
              <a:gd name="connsiteY7" fmla="*/ 14358 h 2288980"/>
              <a:gd name="connsiteX8" fmla="*/ 2895783 w 12329468"/>
              <a:gd name="connsiteY8" fmla="*/ 358667 h 2288980"/>
              <a:gd name="connsiteX9" fmla="*/ 1834344 w 12329468"/>
              <a:gd name="connsiteY9" fmla="*/ 23360 h 2288980"/>
              <a:gd name="connsiteX10" fmla="*/ 63010 w 12329468"/>
              <a:gd name="connsiteY10" fmla="*/ 109643 h 2288980"/>
              <a:gd name="connsiteX11" fmla="*/ 96427 w 12329468"/>
              <a:gd name="connsiteY11" fmla="*/ 2058208 h 2288980"/>
              <a:gd name="connsiteX0" fmla="*/ 96427 w 12329468"/>
              <a:gd name="connsiteY0" fmla="*/ 2058208 h 2288980"/>
              <a:gd name="connsiteX1" fmla="*/ 12153848 w 12329468"/>
              <a:gd name="connsiteY1" fmla="*/ 2070076 h 2288980"/>
              <a:gd name="connsiteX2" fmla="*/ 12172770 w 12329468"/>
              <a:gd name="connsiteY2" fmla="*/ 155405 h 2288980"/>
              <a:gd name="connsiteX3" fmla="*/ 10614983 w 12329468"/>
              <a:gd name="connsiteY3" fmla="*/ 314921 h 2288980"/>
              <a:gd name="connsiteX4" fmla="*/ 9356798 w 12329468"/>
              <a:gd name="connsiteY4" fmla="*/ 222541 h 2288980"/>
              <a:gd name="connsiteX5" fmla="*/ 8439698 w 12329468"/>
              <a:gd name="connsiteY5" fmla="*/ 420019 h 2288980"/>
              <a:gd name="connsiteX6" fmla="*/ 6692449 w 12329468"/>
              <a:gd name="connsiteY6" fmla="*/ 211684 h 2288980"/>
              <a:gd name="connsiteX7" fmla="*/ 5358227 w 12329468"/>
              <a:gd name="connsiteY7" fmla="*/ 14358 h 2288980"/>
              <a:gd name="connsiteX8" fmla="*/ 2895783 w 12329468"/>
              <a:gd name="connsiteY8" fmla="*/ 358667 h 2288980"/>
              <a:gd name="connsiteX9" fmla="*/ 1834344 w 12329468"/>
              <a:gd name="connsiteY9" fmla="*/ 23360 h 2288980"/>
              <a:gd name="connsiteX10" fmla="*/ 63010 w 12329468"/>
              <a:gd name="connsiteY10" fmla="*/ 109643 h 2288980"/>
              <a:gd name="connsiteX11" fmla="*/ 96427 w 12329468"/>
              <a:gd name="connsiteY11" fmla="*/ 2058208 h 2288980"/>
              <a:gd name="connsiteX0" fmla="*/ 96427 w 12329468"/>
              <a:gd name="connsiteY0" fmla="*/ 2058208 h 2288980"/>
              <a:gd name="connsiteX1" fmla="*/ 12153848 w 12329468"/>
              <a:gd name="connsiteY1" fmla="*/ 2070076 h 2288980"/>
              <a:gd name="connsiteX2" fmla="*/ 12172770 w 12329468"/>
              <a:gd name="connsiteY2" fmla="*/ 155405 h 2288980"/>
              <a:gd name="connsiteX3" fmla="*/ 10614983 w 12329468"/>
              <a:gd name="connsiteY3" fmla="*/ 314921 h 2288980"/>
              <a:gd name="connsiteX4" fmla="*/ 9356798 w 12329468"/>
              <a:gd name="connsiteY4" fmla="*/ 222541 h 2288980"/>
              <a:gd name="connsiteX5" fmla="*/ 8439698 w 12329468"/>
              <a:gd name="connsiteY5" fmla="*/ 420019 h 2288980"/>
              <a:gd name="connsiteX6" fmla="*/ 6692449 w 12329468"/>
              <a:gd name="connsiteY6" fmla="*/ 211684 h 2288980"/>
              <a:gd name="connsiteX7" fmla="*/ 5358227 w 12329468"/>
              <a:gd name="connsiteY7" fmla="*/ 14358 h 2288980"/>
              <a:gd name="connsiteX8" fmla="*/ 2895783 w 12329468"/>
              <a:gd name="connsiteY8" fmla="*/ 358667 h 2288980"/>
              <a:gd name="connsiteX9" fmla="*/ 1834344 w 12329468"/>
              <a:gd name="connsiteY9" fmla="*/ 23360 h 2288980"/>
              <a:gd name="connsiteX10" fmla="*/ 63010 w 12329468"/>
              <a:gd name="connsiteY10" fmla="*/ 109643 h 2288980"/>
              <a:gd name="connsiteX11" fmla="*/ 96427 w 12329468"/>
              <a:gd name="connsiteY11" fmla="*/ 2058208 h 2288980"/>
              <a:gd name="connsiteX0" fmla="*/ 96427 w 12329468"/>
              <a:gd name="connsiteY0" fmla="*/ 2058208 h 2288980"/>
              <a:gd name="connsiteX1" fmla="*/ 12153848 w 12329468"/>
              <a:gd name="connsiteY1" fmla="*/ 2070076 h 2288980"/>
              <a:gd name="connsiteX2" fmla="*/ 12172770 w 12329468"/>
              <a:gd name="connsiteY2" fmla="*/ 155405 h 2288980"/>
              <a:gd name="connsiteX3" fmla="*/ 10614983 w 12329468"/>
              <a:gd name="connsiteY3" fmla="*/ 314921 h 2288980"/>
              <a:gd name="connsiteX4" fmla="*/ 9356798 w 12329468"/>
              <a:gd name="connsiteY4" fmla="*/ 222541 h 2288980"/>
              <a:gd name="connsiteX5" fmla="*/ 8439698 w 12329468"/>
              <a:gd name="connsiteY5" fmla="*/ 420019 h 2288980"/>
              <a:gd name="connsiteX6" fmla="*/ 6692449 w 12329468"/>
              <a:gd name="connsiteY6" fmla="*/ 211684 h 2288980"/>
              <a:gd name="connsiteX7" fmla="*/ 5358227 w 12329468"/>
              <a:gd name="connsiteY7" fmla="*/ 14358 h 2288980"/>
              <a:gd name="connsiteX8" fmla="*/ 2895783 w 12329468"/>
              <a:gd name="connsiteY8" fmla="*/ 358667 h 2288980"/>
              <a:gd name="connsiteX9" fmla="*/ 1834344 w 12329468"/>
              <a:gd name="connsiteY9" fmla="*/ 23360 h 2288980"/>
              <a:gd name="connsiteX10" fmla="*/ 63010 w 12329468"/>
              <a:gd name="connsiteY10" fmla="*/ 109643 h 2288980"/>
              <a:gd name="connsiteX11" fmla="*/ 96427 w 12329468"/>
              <a:gd name="connsiteY11" fmla="*/ 2058208 h 2288980"/>
              <a:gd name="connsiteX0" fmla="*/ 96427 w 12329468"/>
              <a:gd name="connsiteY0" fmla="*/ 2058208 h 2288980"/>
              <a:gd name="connsiteX1" fmla="*/ 12153848 w 12329468"/>
              <a:gd name="connsiteY1" fmla="*/ 2070076 h 2288980"/>
              <a:gd name="connsiteX2" fmla="*/ 12172770 w 12329468"/>
              <a:gd name="connsiteY2" fmla="*/ 155405 h 2288980"/>
              <a:gd name="connsiteX3" fmla="*/ 10614983 w 12329468"/>
              <a:gd name="connsiteY3" fmla="*/ 314921 h 2288980"/>
              <a:gd name="connsiteX4" fmla="*/ 9433306 w 12329468"/>
              <a:gd name="connsiteY4" fmla="*/ 204911 h 2288980"/>
              <a:gd name="connsiteX5" fmla="*/ 8439698 w 12329468"/>
              <a:gd name="connsiteY5" fmla="*/ 420019 h 2288980"/>
              <a:gd name="connsiteX6" fmla="*/ 6692449 w 12329468"/>
              <a:gd name="connsiteY6" fmla="*/ 211684 h 2288980"/>
              <a:gd name="connsiteX7" fmla="*/ 5358227 w 12329468"/>
              <a:gd name="connsiteY7" fmla="*/ 14358 h 2288980"/>
              <a:gd name="connsiteX8" fmla="*/ 2895783 w 12329468"/>
              <a:gd name="connsiteY8" fmla="*/ 358667 h 2288980"/>
              <a:gd name="connsiteX9" fmla="*/ 1834344 w 12329468"/>
              <a:gd name="connsiteY9" fmla="*/ 23360 h 2288980"/>
              <a:gd name="connsiteX10" fmla="*/ 63010 w 12329468"/>
              <a:gd name="connsiteY10" fmla="*/ 109643 h 2288980"/>
              <a:gd name="connsiteX11" fmla="*/ 96427 w 12329468"/>
              <a:gd name="connsiteY11" fmla="*/ 2058208 h 2288980"/>
              <a:gd name="connsiteX0" fmla="*/ 96427 w 12329468"/>
              <a:gd name="connsiteY0" fmla="*/ 2058208 h 2288980"/>
              <a:gd name="connsiteX1" fmla="*/ 12153848 w 12329468"/>
              <a:gd name="connsiteY1" fmla="*/ 2070076 h 2288980"/>
              <a:gd name="connsiteX2" fmla="*/ 12172770 w 12329468"/>
              <a:gd name="connsiteY2" fmla="*/ 155405 h 2288980"/>
              <a:gd name="connsiteX3" fmla="*/ 10614983 w 12329468"/>
              <a:gd name="connsiteY3" fmla="*/ 314921 h 2288980"/>
              <a:gd name="connsiteX4" fmla="*/ 9433306 w 12329468"/>
              <a:gd name="connsiteY4" fmla="*/ 204911 h 2288980"/>
              <a:gd name="connsiteX5" fmla="*/ 8439698 w 12329468"/>
              <a:gd name="connsiteY5" fmla="*/ 420019 h 2288980"/>
              <a:gd name="connsiteX6" fmla="*/ 6692449 w 12329468"/>
              <a:gd name="connsiteY6" fmla="*/ 211684 h 2288980"/>
              <a:gd name="connsiteX7" fmla="*/ 5358227 w 12329468"/>
              <a:gd name="connsiteY7" fmla="*/ 14358 h 2288980"/>
              <a:gd name="connsiteX8" fmla="*/ 2895783 w 12329468"/>
              <a:gd name="connsiteY8" fmla="*/ 358667 h 2288980"/>
              <a:gd name="connsiteX9" fmla="*/ 1834344 w 12329468"/>
              <a:gd name="connsiteY9" fmla="*/ 23360 h 2288980"/>
              <a:gd name="connsiteX10" fmla="*/ 63010 w 12329468"/>
              <a:gd name="connsiteY10" fmla="*/ 109643 h 2288980"/>
              <a:gd name="connsiteX11" fmla="*/ 96427 w 12329468"/>
              <a:gd name="connsiteY11" fmla="*/ 2058208 h 2288980"/>
              <a:gd name="connsiteX0" fmla="*/ 96427 w 12323887"/>
              <a:gd name="connsiteY0" fmla="*/ 2058208 h 2288980"/>
              <a:gd name="connsiteX1" fmla="*/ 12153848 w 12323887"/>
              <a:gd name="connsiteY1" fmla="*/ 2070076 h 2288980"/>
              <a:gd name="connsiteX2" fmla="*/ 12161841 w 12323887"/>
              <a:gd name="connsiteY2" fmla="*/ 252369 h 2288980"/>
              <a:gd name="connsiteX3" fmla="*/ 10614983 w 12323887"/>
              <a:gd name="connsiteY3" fmla="*/ 314921 h 2288980"/>
              <a:gd name="connsiteX4" fmla="*/ 9433306 w 12323887"/>
              <a:gd name="connsiteY4" fmla="*/ 204911 h 2288980"/>
              <a:gd name="connsiteX5" fmla="*/ 8439698 w 12323887"/>
              <a:gd name="connsiteY5" fmla="*/ 420019 h 2288980"/>
              <a:gd name="connsiteX6" fmla="*/ 6692449 w 12323887"/>
              <a:gd name="connsiteY6" fmla="*/ 211684 h 2288980"/>
              <a:gd name="connsiteX7" fmla="*/ 5358227 w 12323887"/>
              <a:gd name="connsiteY7" fmla="*/ 14358 h 2288980"/>
              <a:gd name="connsiteX8" fmla="*/ 2895783 w 12323887"/>
              <a:gd name="connsiteY8" fmla="*/ 358667 h 2288980"/>
              <a:gd name="connsiteX9" fmla="*/ 1834344 w 12323887"/>
              <a:gd name="connsiteY9" fmla="*/ 23360 h 2288980"/>
              <a:gd name="connsiteX10" fmla="*/ 63010 w 12323887"/>
              <a:gd name="connsiteY10" fmla="*/ 109643 h 2288980"/>
              <a:gd name="connsiteX11" fmla="*/ 96427 w 12323887"/>
              <a:gd name="connsiteY11" fmla="*/ 2058208 h 2288980"/>
              <a:gd name="connsiteX0" fmla="*/ 96427 w 12323887"/>
              <a:gd name="connsiteY0" fmla="*/ 2058208 h 2288980"/>
              <a:gd name="connsiteX1" fmla="*/ 12153848 w 12323887"/>
              <a:gd name="connsiteY1" fmla="*/ 2070076 h 2288980"/>
              <a:gd name="connsiteX2" fmla="*/ 12161841 w 12323887"/>
              <a:gd name="connsiteY2" fmla="*/ 252369 h 2288980"/>
              <a:gd name="connsiteX3" fmla="*/ 10614983 w 12323887"/>
              <a:gd name="connsiteY3" fmla="*/ 314921 h 2288980"/>
              <a:gd name="connsiteX4" fmla="*/ 9433306 w 12323887"/>
              <a:gd name="connsiteY4" fmla="*/ 204911 h 2288980"/>
              <a:gd name="connsiteX5" fmla="*/ 8439698 w 12323887"/>
              <a:gd name="connsiteY5" fmla="*/ 420019 h 2288980"/>
              <a:gd name="connsiteX6" fmla="*/ 6692449 w 12323887"/>
              <a:gd name="connsiteY6" fmla="*/ 211684 h 2288980"/>
              <a:gd name="connsiteX7" fmla="*/ 5358227 w 12323887"/>
              <a:gd name="connsiteY7" fmla="*/ 14358 h 2288980"/>
              <a:gd name="connsiteX8" fmla="*/ 2895783 w 12323887"/>
              <a:gd name="connsiteY8" fmla="*/ 358667 h 2288980"/>
              <a:gd name="connsiteX9" fmla="*/ 1834344 w 12323887"/>
              <a:gd name="connsiteY9" fmla="*/ 23360 h 2288980"/>
              <a:gd name="connsiteX10" fmla="*/ 63010 w 12323887"/>
              <a:gd name="connsiteY10" fmla="*/ 109643 h 2288980"/>
              <a:gd name="connsiteX11" fmla="*/ 96427 w 12323887"/>
              <a:gd name="connsiteY11" fmla="*/ 2058208 h 2288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323887" h="2288980">
                <a:moveTo>
                  <a:pt x="96427" y="2058208"/>
                </a:moveTo>
                <a:cubicBezTo>
                  <a:pt x="2104280" y="2352625"/>
                  <a:pt x="10151426" y="2374747"/>
                  <a:pt x="12153848" y="2070076"/>
                </a:cubicBezTo>
                <a:cubicBezTo>
                  <a:pt x="12382447" y="1717552"/>
                  <a:pt x="12376023" y="610163"/>
                  <a:pt x="12161841" y="252369"/>
                </a:cubicBezTo>
                <a:cubicBezTo>
                  <a:pt x="11444513" y="65892"/>
                  <a:pt x="11257221" y="202874"/>
                  <a:pt x="10614983" y="314921"/>
                </a:cubicBezTo>
                <a:cubicBezTo>
                  <a:pt x="10114340" y="392562"/>
                  <a:pt x="9945647" y="204911"/>
                  <a:pt x="9433306" y="204911"/>
                </a:cubicBezTo>
                <a:cubicBezTo>
                  <a:pt x="8910290" y="213162"/>
                  <a:pt x="8939316" y="456018"/>
                  <a:pt x="8439698" y="420019"/>
                </a:cubicBezTo>
                <a:cubicBezTo>
                  <a:pt x="7920241" y="378767"/>
                  <a:pt x="7297297" y="203432"/>
                  <a:pt x="6692449" y="211684"/>
                </a:cubicBezTo>
                <a:cubicBezTo>
                  <a:pt x="6183666" y="211683"/>
                  <a:pt x="5916286" y="46900"/>
                  <a:pt x="5358227" y="14358"/>
                </a:cubicBezTo>
                <a:cubicBezTo>
                  <a:pt x="3520928" y="-85282"/>
                  <a:pt x="3540161" y="366573"/>
                  <a:pt x="2895783" y="358667"/>
                </a:cubicBezTo>
                <a:cubicBezTo>
                  <a:pt x="2488729" y="307458"/>
                  <a:pt x="2453423" y="123710"/>
                  <a:pt x="1834344" y="23360"/>
                </a:cubicBezTo>
                <a:cubicBezTo>
                  <a:pt x="1392932" y="-6024"/>
                  <a:pt x="366431" y="263076"/>
                  <a:pt x="63010" y="109643"/>
                </a:cubicBezTo>
                <a:cubicBezTo>
                  <a:pt x="-59044" y="652003"/>
                  <a:pt x="20781" y="1452069"/>
                  <a:pt x="96427" y="2058208"/>
                </a:cubicBezTo>
                <a:close/>
              </a:path>
            </a:pathLst>
          </a:custGeom>
          <a:solidFill>
            <a:srgbClr val="CCE8F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C96E11AB-4B9C-48B1-87D7-2BF708E8304A}"/>
              </a:ext>
            </a:extLst>
          </p:cNvPr>
          <p:cNvSpPr/>
          <p:nvPr/>
        </p:nvSpPr>
        <p:spPr>
          <a:xfrm>
            <a:off x="-173357" y="4396787"/>
            <a:ext cx="12643757" cy="2887963"/>
          </a:xfrm>
          <a:custGeom>
            <a:avLst/>
            <a:gdLst>
              <a:gd name="connsiteX0" fmla="*/ 0 w 12096947"/>
              <a:gd name="connsiteY0" fmla="*/ 0 h 879114"/>
              <a:gd name="connsiteX1" fmla="*/ 12096947 w 12096947"/>
              <a:gd name="connsiteY1" fmla="*/ 0 h 879114"/>
              <a:gd name="connsiteX2" fmla="*/ 12096947 w 12096947"/>
              <a:gd name="connsiteY2" fmla="*/ 879114 h 879114"/>
              <a:gd name="connsiteX3" fmla="*/ 0 w 12096947"/>
              <a:gd name="connsiteY3" fmla="*/ 879114 h 879114"/>
              <a:gd name="connsiteX4" fmla="*/ 0 w 12096947"/>
              <a:gd name="connsiteY4" fmla="*/ 0 h 879114"/>
              <a:gd name="connsiteX0" fmla="*/ 0 w 12096947"/>
              <a:gd name="connsiteY0" fmla="*/ 267 h 879381"/>
              <a:gd name="connsiteX1" fmla="*/ 1592132 w 12096947"/>
              <a:gd name="connsiteY1" fmla="*/ 0 h 879381"/>
              <a:gd name="connsiteX2" fmla="*/ 12096947 w 12096947"/>
              <a:gd name="connsiteY2" fmla="*/ 267 h 879381"/>
              <a:gd name="connsiteX3" fmla="*/ 12096947 w 12096947"/>
              <a:gd name="connsiteY3" fmla="*/ 879381 h 879381"/>
              <a:gd name="connsiteX4" fmla="*/ 0 w 12096947"/>
              <a:gd name="connsiteY4" fmla="*/ 879381 h 879381"/>
              <a:gd name="connsiteX5" fmla="*/ 0 w 12096947"/>
              <a:gd name="connsiteY5" fmla="*/ 267 h 879381"/>
              <a:gd name="connsiteX0" fmla="*/ 0 w 12096947"/>
              <a:gd name="connsiteY0" fmla="*/ 267 h 879381"/>
              <a:gd name="connsiteX1" fmla="*/ 1592132 w 12096947"/>
              <a:gd name="connsiteY1" fmla="*/ 0 h 879381"/>
              <a:gd name="connsiteX2" fmla="*/ 5701553 w 12096947"/>
              <a:gd name="connsiteY2" fmla="*/ 1 h 879381"/>
              <a:gd name="connsiteX3" fmla="*/ 12096947 w 12096947"/>
              <a:gd name="connsiteY3" fmla="*/ 267 h 879381"/>
              <a:gd name="connsiteX4" fmla="*/ 12096947 w 12096947"/>
              <a:gd name="connsiteY4" fmla="*/ 879381 h 879381"/>
              <a:gd name="connsiteX5" fmla="*/ 0 w 12096947"/>
              <a:gd name="connsiteY5" fmla="*/ 879381 h 879381"/>
              <a:gd name="connsiteX6" fmla="*/ 0 w 12096947"/>
              <a:gd name="connsiteY6" fmla="*/ 267 h 879381"/>
              <a:gd name="connsiteX0" fmla="*/ 0 w 12096947"/>
              <a:gd name="connsiteY0" fmla="*/ 150873 h 1029987"/>
              <a:gd name="connsiteX1" fmla="*/ 1592132 w 12096947"/>
              <a:gd name="connsiteY1" fmla="*/ 150606 h 1029987"/>
              <a:gd name="connsiteX2" fmla="*/ 4270786 w 12096947"/>
              <a:gd name="connsiteY2" fmla="*/ 0 h 1029987"/>
              <a:gd name="connsiteX3" fmla="*/ 12096947 w 12096947"/>
              <a:gd name="connsiteY3" fmla="*/ 150873 h 1029987"/>
              <a:gd name="connsiteX4" fmla="*/ 12096947 w 12096947"/>
              <a:gd name="connsiteY4" fmla="*/ 1029987 h 1029987"/>
              <a:gd name="connsiteX5" fmla="*/ 0 w 12096947"/>
              <a:gd name="connsiteY5" fmla="*/ 1029987 h 1029987"/>
              <a:gd name="connsiteX6" fmla="*/ 0 w 12096947"/>
              <a:gd name="connsiteY6" fmla="*/ 150873 h 1029987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12096947 w 12096947"/>
              <a:gd name="connsiteY3" fmla="*/ 193904 h 1073018"/>
              <a:gd name="connsiteX4" fmla="*/ 12096947 w 12096947"/>
              <a:gd name="connsiteY4" fmla="*/ 1073018 h 1073018"/>
              <a:gd name="connsiteX5" fmla="*/ 0 w 12096947"/>
              <a:gd name="connsiteY5" fmla="*/ 1073018 h 1073018"/>
              <a:gd name="connsiteX6" fmla="*/ 0 w 12096947"/>
              <a:gd name="connsiteY6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6906409 w 12096947"/>
              <a:gd name="connsiteY3" fmla="*/ 96819 h 1073018"/>
              <a:gd name="connsiteX4" fmla="*/ 12096947 w 12096947"/>
              <a:gd name="connsiteY4" fmla="*/ 193904 h 1073018"/>
              <a:gd name="connsiteX5" fmla="*/ 12096947 w 12096947"/>
              <a:gd name="connsiteY5" fmla="*/ 1073018 h 1073018"/>
              <a:gd name="connsiteX6" fmla="*/ 0 w 12096947"/>
              <a:gd name="connsiteY6" fmla="*/ 1073018 h 1073018"/>
              <a:gd name="connsiteX7" fmla="*/ 0 w 12096947"/>
              <a:gd name="connsiteY7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12096947 w 12096947"/>
              <a:gd name="connsiteY4" fmla="*/ 193904 h 1073018"/>
              <a:gd name="connsiteX5" fmla="*/ 12096947 w 12096947"/>
              <a:gd name="connsiteY5" fmla="*/ 1073018 h 1073018"/>
              <a:gd name="connsiteX6" fmla="*/ 0 w 12096947"/>
              <a:gd name="connsiteY6" fmla="*/ 1073018 h 1073018"/>
              <a:gd name="connsiteX7" fmla="*/ 0 w 12096947"/>
              <a:gd name="connsiteY7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9230061 w 12096947"/>
              <a:gd name="connsiteY4" fmla="*/ 118335 h 1073018"/>
              <a:gd name="connsiteX5" fmla="*/ 12096947 w 12096947"/>
              <a:gd name="connsiteY5" fmla="*/ 193904 h 1073018"/>
              <a:gd name="connsiteX6" fmla="*/ 12096947 w 12096947"/>
              <a:gd name="connsiteY6" fmla="*/ 1073018 h 1073018"/>
              <a:gd name="connsiteX7" fmla="*/ 0 w 12096947"/>
              <a:gd name="connsiteY7" fmla="*/ 1073018 h 1073018"/>
              <a:gd name="connsiteX8" fmla="*/ 0 w 12096947"/>
              <a:gd name="connsiteY8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9509759 w 12096947"/>
              <a:gd name="connsiteY4" fmla="*/ 215154 h 1073018"/>
              <a:gd name="connsiteX5" fmla="*/ 12096947 w 12096947"/>
              <a:gd name="connsiteY5" fmla="*/ 193904 h 1073018"/>
              <a:gd name="connsiteX6" fmla="*/ 12096947 w 12096947"/>
              <a:gd name="connsiteY6" fmla="*/ 1073018 h 1073018"/>
              <a:gd name="connsiteX7" fmla="*/ 0 w 12096947"/>
              <a:gd name="connsiteY7" fmla="*/ 1073018 h 1073018"/>
              <a:gd name="connsiteX8" fmla="*/ 0 w 12096947"/>
              <a:gd name="connsiteY8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9509759 w 12096947"/>
              <a:gd name="connsiteY4" fmla="*/ 215154 h 1073018"/>
              <a:gd name="connsiteX5" fmla="*/ 12096947 w 12096947"/>
              <a:gd name="connsiteY5" fmla="*/ 193904 h 1073018"/>
              <a:gd name="connsiteX6" fmla="*/ 12096947 w 12096947"/>
              <a:gd name="connsiteY6" fmla="*/ 1073018 h 1073018"/>
              <a:gd name="connsiteX7" fmla="*/ 0 w 12096947"/>
              <a:gd name="connsiteY7" fmla="*/ 1073018 h 1073018"/>
              <a:gd name="connsiteX8" fmla="*/ 0 w 12096947"/>
              <a:gd name="connsiteY8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9509759 w 12096947"/>
              <a:gd name="connsiteY4" fmla="*/ 215154 h 1073018"/>
              <a:gd name="connsiteX5" fmla="*/ 12096947 w 12096947"/>
              <a:gd name="connsiteY5" fmla="*/ 193904 h 1073018"/>
              <a:gd name="connsiteX6" fmla="*/ 12096947 w 12096947"/>
              <a:gd name="connsiteY6" fmla="*/ 1073018 h 1073018"/>
              <a:gd name="connsiteX7" fmla="*/ 0 w 12096947"/>
              <a:gd name="connsiteY7" fmla="*/ 1073018 h 1073018"/>
              <a:gd name="connsiteX8" fmla="*/ 0 w 12096947"/>
              <a:gd name="connsiteY8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9509759 w 12096947"/>
              <a:gd name="connsiteY4" fmla="*/ 215154 h 1073018"/>
              <a:gd name="connsiteX5" fmla="*/ 12096947 w 12096947"/>
              <a:gd name="connsiteY5" fmla="*/ 193904 h 1073018"/>
              <a:gd name="connsiteX6" fmla="*/ 12096947 w 12096947"/>
              <a:gd name="connsiteY6" fmla="*/ 1073018 h 1073018"/>
              <a:gd name="connsiteX7" fmla="*/ 0 w 12096947"/>
              <a:gd name="connsiteY7" fmla="*/ 1073018 h 1073018"/>
              <a:gd name="connsiteX8" fmla="*/ 0 w 12096947"/>
              <a:gd name="connsiteY8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9509759 w 12096947"/>
              <a:gd name="connsiteY4" fmla="*/ 215154 h 1073018"/>
              <a:gd name="connsiteX5" fmla="*/ 12096947 w 12096947"/>
              <a:gd name="connsiteY5" fmla="*/ 193904 h 1073018"/>
              <a:gd name="connsiteX6" fmla="*/ 12096947 w 12096947"/>
              <a:gd name="connsiteY6" fmla="*/ 1073018 h 1073018"/>
              <a:gd name="connsiteX7" fmla="*/ 0 w 12096947"/>
              <a:gd name="connsiteY7" fmla="*/ 1073018 h 1073018"/>
              <a:gd name="connsiteX8" fmla="*/ 0 w 12096947"/>
              <a:gd name="connsiteY8" fmla="*/ 193904 h 1073018"/>
              <a:gd name="connsiteX0" fmla="*/ 0 w 12096947"/>
              <a:gd name="connsiteY0" fmla="*/ 197065 h 1076179"/>
              <a:gd name="connsiteX1" fmla="*/ 1538344 w 12096947"/>
              <a:gd name="connsiteY1" fmla="*/ 3161 h 1076179"/>
              <a:gd name="connsiteX2" fmla="*/ 4270786 w 12096947"/>
              <a:gd name="connsiteY2" fmla="*/ 46192 h 1076179"/>
              <a:gd name="connsiteX3" fmla="*/ 7100047 w 12096947"/>
              <a:gd name="connsiteY3" fmla="*/ 46192 h 1076179"/>
              <a:gd name="connsiteX4" fmla="*/ 9509759 w 12096947"/>
              <a:gd name="connsiteY4" fmla="*/ 218315 h 1076179"/>
              <a:gd name="connsiteX5" fmla="*/ 12096947 w 12096947"/>
              <a:gd name="connsiteY5" fmla="*/ 197065 h 1076179"/>
              <a:gd name="connsiteX6" fmla="*/ 12096947 w 12096947"/>
              <a:gd name="connsiteY6" fmla="*/ 1076179 h 1076179"/>
              <a:gd name="connsiteX7" fmla="*/ 0 w 12096947"/>
              <a:gd name="connsiteY7" fmla="*/ 1076179 h 1076179"/>
              <a:gd name="connsiteX8" fmla="*/ 0 w 12096947"/>
              <a:gd name="connsiteY8" fmla="*/ 197065 h 1076179"/>
              <a:gd name="connsiteX0" fmla="*/ 0 w 12096947"/>
              <a:gd name="connsiteY0" fmla="*/ 194336 h 1073450"/>
              <a:gd name="connsiteX1" fmla="*/ 1538344 w 12096947"/>
              <a:gd name="connsiteY1" fmla="*/ 432 h 1073450"/>
              <a:gd name="connsiteX2" fmla="*/ 4270786 w 12096947"/>
              <a:gd name="connsiteY2" fmla="*/ 43463 h 1073450"/>
              <a:gd name="connsiteX3" fmla="*/ 7100047 w 12096947"/>
              <a:gd name="connsiteY3" fmla="*/ 43463 h 1073450"/>
              <a:gd name="connsiteX4" fmla="*/ 9509759 w 12096947"/>
              <a:gd name="connsiteY4" fmla="*/ 215586 h 1073450"/>
              <a:gd name="connsiteX5" fmla="*/ 12096947 w 12096947"/>
              <a:gd name="connsiteY5" fmla="*/ 194336 h 1073450"/>
              <a:gd name="connsiteX6" fmla="*/ 12096947 w 12096947"/>
              <a:gd name="connsiteY6" fmla="*/ 1073450 h 1073450"/>
              <a:gd name="connsiteX7" fmla="*/ 0 w 12096947"/>
              <a:gd name="connsiteY7" fmla="*/ 1073450 h 1073450"/>
              <a:gd name="connsiteX8" fmla="*/ 0 w 12096947"/>
              <a:gd name="connsiteY8" fmla="*/ 194336 h 1073450"/>
              <a:gd name="connsiteX0" fmla="*/ 0 w 12096947"/>
              <a:gd name="connsiteY0" fmla="*/ 193946 h 1073060"/>
              <a:gd name="connsiteX1" fmla="*/ 1538344 w 12096947"/>
              <a:gd name="connsiteY1" fmla="*/ 42 h 1073060"/>
              <a:gd name="connsiteX2" fmla="*/ 4270786 w 12096947"/>
              <a:gd name="connsiteY2" fmla="*/ 43073 h 1073060"/>
              <a:gd name="connsiteX3" fmla="*/ 7100047 w 12096947"/>
              <a:gd name="connsiteY3" fmla="*/ 43073 h 1073060"/>
              <a:gd name="connsiteX4" fmla="*/ 9509759 w 12096947"/>
              <a:gd name="connsiteY4" fmla="*/ 215196 h 1073060"/>
              <a:gd name="connsiteX5" fmla="*/ 12096947 w 12096947"/>
              <a:gd name="connsiteY5" fmla="*/ 193946 h 1073060"/>
              <a:gd name="connsiteX6" fmla="*/ 12096947 w 12096947"/>
              <a:gd name="connsiteY6" fmla="*/ 1073060 h 1073060"/>
              <a:gd name="connsiteX7" fmla="*/ 0 w 12096947"/>
              <a:gd name="connsiteY7" fmla="*/ 1073060 h 1073060"/>
              <a:gd name="connsiteX8" fmla="*/ 0 w 12096947"/>
              <a:gd name="connsiteY8" fmla="*/ 193946 h 1073060"/>
              <a:gd name="connsiteX0" fmla="*/ 0 w 12096947"/>
              <a:gd name="connsiteY0" fmla="*/ 150873 h 1029987"/>
              <a:gd name="connsiteX1" fmla="*/ 1613061 w 12096947"/>
              <a:gd name="connsiteY1" fmla="*/ 36817 h 1029987"/>
              <a:gd name="connsiteX2" fmla="*/ 4270786 w 12096947"/>
              <a:gd name="connsiteY2" fmla="*/ 0 h 1029987"/>
              <a:gd name="connsiteX3" fmla="*/ 7100047 w 12096947"/>
              <a:gd name="connsiteY3" fmla="*/ 0 h 1029987"/>
              <a:gd name="connsiteX4" fmla="*/ 9509759 w 12096947"/>
              <a:gd name="connsiteY4" fmla="*/ 172123 h 1029987"/>
              <a:gd name="connsiteX5" fmla="*/ 12096947 w 12096947"/>
              <a:gd name="connsiteY5" fmla="*/ 150873 h 1029987"/>
              <a:gd name="connsiteX6" fmla="*/ 12096947 w 12096947"/>
              <a:gd name="connsiteY6" fmla="*/ 1029987 h 1029987"/>
              <a:gd name="connsiteX7" fmla="*/ 0 w 12096947"/>
              <a:gd name="connsiteY7" fmla="*/ 1029987 h 1029987"/>
              <a:gd name="connsiteX8" fmla="*/ 0 w 12096947"/>
              <a:gd name="connsiteY8" fmla="*/ 150873 h 1029987"/>
              <a:gd name="connsiteX0" fmla="*/ 0 w 12096947"/>
              <a:gd name="connsiteY0" fmla="*/ 150873 h 1029987"/>
              <a:gd name="connsiteX1" fmla="*/ 1613061 w 12096947"/>
              <a:gd name="connsiteY1" fmla="*/ 36817 h 1029987"/>
              <a:gd name="connsiteX2" fmla="*/ 4270786 w 12096947"/>
              <a:gd name="connsiteY2" fmla="*/ 0 h 1029987"/>
              <a:gd name="connsiteX3" fmla="*/ 7100047 w 12096947"/>
              <a:gd name="connsiteY3" fmla="*/ 0 h 1029987"/>
              <a:gd name="connsiteX4" fmla="*/ 9509759 w 12096947"/>
              <a:gd name="connsiteY4" fmla="*/ 172123 h 1029987"/>
              <a:gd name="connsiteX5" fmla="*/ 12096947 w 12096947"/>
              <a:gd name="connsiteY5" fmla="*/ 150873 h 1029987"/>
              <a:gd name="connsiteX6" fmla="*/ 12096947 w 12096947"/>
              <a:gd name="connsiteY6" fmla="*/ 1029987 h 1029987"/>
              <a:gd name="connsiteX7" fmla="*/ 0 w 12096947"/>
              <a:gd name="connsiteY7" fmla="*/ 1029987 h 1029987"/>
              <a:gd name="connsiteX8" fmla="*/ 0 w 12096947"/>
              <a:gd name="connsiteY8" fmla="*/ 150873 h 1029987"/>
              <a:gd name="connsiteX0" fmla="*/ 0 w 12096947"/>
              <a:gd name="connsiteY0" fmla="*/ 150873 h 1029987"/>
              <a:gd name="connsiteX1" fmla="*/ 1613061 w 12096947"/>
              <a:gd name="connsiteY1" fmla="*/ 36817 h 1029987"/>
              <a:gd name="connsiteX2" fmla="*/ 4206743 w 12096947"/>
              <a:gd name="connsiteY2" fmla="*/ 49904 h 1029987"/>
              <a:gd name="connsiteX3" fmla="*/ 7100047 w 12096947"/>
              <a:gd name="connsiteY3" fmla="*/ 0 h 1029987"/>
              <a:gd name="connsiteX4" fmla="*/ 9509759 w 12096947"/>
              <a:gd name="connsiteY4" fmla="*/ 172123 h 1029987"/>
              <a:gd name="connsiteX5" fmla="*/ 12096947 w 12096947"/>
              <a:gd name="connsiteY5" fmla="*/ 150873 h 1029987"/>
              <a:gd name="connsiteX6" fmla="*/ 12096947 w 12096947"/>
              <a:gd name="connsiteY6" fmla="*/ 1029987 h 1029987"/>
              <a:gd name="connsiteX7" fmla="*/ 0 w 12096947"/>
              <a:gd name="connsiteY7" fmla="*/ 1029987 h 1029987"/>
              <a:gd name="connsiteX8" fmla="*/ 0 w 12096947"/>
              <a:gd name="connsiteY8" fmla="*/ 150873 h 1029987"/>
              <a:gd name="connsiteX0" fmla="*/ 0 w 12096947"/>
              <a:gd name="connsiteY0" fmla="*/ 317234 h 1196348"/>
              <a:gd name="connsiteX1" fmla="*/ 1613061 w 12096947"/>
              <a:gd name="connsiteY1" fmla="*/ 203178 h 1196348"/>
              <a:gd name="connsiteX2" fmla="*/ 4206743 w 12096947"/>
              <a:gd name="connsiteY2" fmla="*/ 216265 h 1196348"/>
              <a:gd name="connsiteX3" fmla="*/ 7100047 w 12096947"/>
              <a:gd name="connsiteY3" fmla="*/ 166361 h 1196348"/>
              <a:gd name="connsiteX4" fmla="*/ 9509759 w 12096947"/>
              <a:gd name="connsiteY4" fmla="*/ 338484 h 1196348"/>
              <a:gd name="connsiteX5" fmla="*/ 12096947 w 12096947"/>
              <a:gd name="connsiteY5" fmla="*/ 317234 h 1196348"/>
              <a:gd name="connsiteX6" fmla="*/ 12096947 w 12096947"/>
              <a:gd name="connsiteY6" fmla="*/ 1196348 h 1196348"/>
              <a:gd name="connsiteX7" fmla="*/ 0 w 12096947"/>
              <a:gd name="connsiteY7" fmla="*/ 1196348 h 1196348"/>
              <a:gd name="connsiteX8" fmla="*/ 0 w 12096947"/>
              <a:gd name="connsiteY8" fmla="*/ 317234 h 1196348"/>
              <a:gd name="connsiteX0" fmla="*/ 0 w 12096947"/>
              <a:gd name="connsiteY0" fmla="*/ 317234 h 1196348"/>
              <a:gd name="connsiteX1" fmla="*/ 1613061 w 12096947"/>
              <a:gd name="connsiteY1" fmla="*/ 203178 h 1196348"/>
              <a:gd name="connsiteX2" fmla="*/ 4206743 w 12096947"/>
              <a:gd name="connsiteY2" fmla="*/ 216265 h 1196348"/>
              <a:gd name="connsiteX3" fmla="*/ 7100047 w 12096947"/>
              <a:gd name="connsiteY3" fmla="*/ 166361 h 1196348"/>
              <a:gd name="connsiteX4" fmla="*/ 9509759 w 12096947"/>
              <a:gd name="connsiteY4" fmla="*/ 338484 h 1196348"/>
              <a:gd name="connsiteX5" fmla="*/ 12096947 w 12096947"/>
              <a:gd name="connsiteY5" fmla="*/ 317234 h 1196348"/>
              <a:gd name="connsiteX6" fmla="*/ 12096947 w 12096947"/>
              <a:gd name="connsiteY6" fmla="*/ 1196348 h 1196348"/>
              <a:gd name="connsiteX7" fmla="*/ 0 w 12096947"/>
              <a:gd name="connsiteY7" fmla="*/ 1196348 h 1196348"/>
              <a:gd name="connsiteX8" fmla="*/ 0 w 12096947"/>
              <a:gd name="connsiteY8" fmla="*/ 317234 h 1196348"/>
              <a:gd name="connsiteX0" fmla="*/ 0 w 12096947"/>
              <a:gd name="connsiteY0" fmla="*/ 317234 h 1196348"/>
              <a:gd name="connsiteX1" fmla="*/ 1613061 w 12096947"/>
              <a:gd name="connsiteY1" fmla="*/ 203178 h 1196348"/>
              <a:gd name="connsiteX2" fmla="*/ 4206743 w 12096947"/>
              <a:gd name="connsiteY2" fmla="*/ 216265 h 1196348"/>
              <a:gd name="connsiteX3" fmla="*/ 7100047 w 12096947"/>
              <a:gd name="connsiteY3" fmla="*/ 166361 h 1196348"/>
              <a:gd name="connsiteX4" fmla="*/ 9509759 w 12096947"/>
              <a:gd name="connsiteY4" fmla="*/ 338484 h 1196348"/>
              <a:gd name="connsiteX5" fmla="*/ 12096947 w 12096947"/>
              <a:gd name="connsiteY5" fmla="*/ 317234 h 1196348"/>
              <a:gd name="connsiteX6" fmla="*/ 12096947 w 12096947"/>
              <a:gd name="connsiteY6" fmla="*/ 1196348 h 1196348"/>
              <a:gd name="connsiteX7" fmla="*/ 0 w 12096947"/>
              <a:gd name="connsiteY7" fmla="*/ 1196348 h 1196348"/>
              <a:gd name="connsiteX8" fmla="*/ 0 w 12096947"/>
              <a:gd name="connsiteY8" fmla="*/ 317234 h 1196348"/>
              <a:gd name="connsiteX0" fmla="*/ 0 w 12096947"/>
              <a:gd name="connsiteY0" fmla="*/ 317234 h 1196348"/>
              <a:gd name="connsiteX1" fmla="*/ 1613061 w 12096947"/>
              <a:gd name="connsiteY1" fmla="*/ 203178 h 1196348"/>
              <a:gd name="connsiteX2" fmla="*/ 4206743 w 12096947"/>
              <a:gd name="connsiteY2" fmla="*/ 216265 h 1196348"/>
              <a:gd name="connsiteX3" fmla="*/ 7100047 w 12096947"/>
              <a:gd name="connsiteY3" fmla="*/ 166361 h 1196348"/>
              <a:gd name="connsiteX4" fmla="*/ 9509759 w 12096947"/>
              <a:gd name="connsiteY4" fmla="*/ 338484 h 1196348"/>
              <a:gd name="connsiteX5" fmla="*/ 12096947 w 12096947"/>
              <a:gd name="connsiteY5" fmla="*/ 317234 h 1196348"/>
              <a:gd name="connsiteX6" fmla="*/ 12096947 w 12096947"/>
              <a:gd name="connsiteY6" fmla="*/ 1196348 h 1196348"/>
              <a:gd name="connsiteX7" fmla="*/ 0 w 12096947"/>
              <a:gd name="connsiteY7" fmla="*/ 1196348 h 1196348"/>
              <a:gd name="connsiteX8" fmla="*/ 0 w 12096947"/>
              <a:gd name="connsiteY8" fmla="*/ 317234 h 1196348"/>
              <a:gd name="connsiteX0" fmla="*/ 0 w 12096947"/>
              <a:gd name="connsiteY0" fmla="*/ 317234 h 1196348"/>
              <a:gd name="connsiteX1" fmla="*/ 1613061 w 12096947"/>
              <a:gd name="connsiteY1" fmla="*/ 203178 h 1196348"/>
              <a:gd name="connsiteX2" fmla="*/ 4206743 w 12096947"/>
              <a:gd name="connsiteY2" fmla="*/ 216265 h 1196348"/>
              <a:gd name="connsiteX3" fmla="*/ 7100047 w 12096947"/>
              <a:gd name="connsiteY3" fmla="*/ 166361 h 1196348"/>
              <a:gd name="connsiteX4" fmla="*/ 9509759 w 12096947"/>
              <a:gd name="connsiteY4" fmla="*/ 338484 h 1196348"/>
              <a:gd name="connsiteX5" fmla="*/ 12096947 w 12096947"/>
              <a:gd name="connsiteY5" fmla="*/ 317234 h 1196348"/>
              <a:gd name="connsiteX6" fmla="*/ 12096947 w 12096947"/>
              <a:gd name="connsiteY6" fmla="*/ 1196348 h 1196348"/>
              <a:gd name="connsiteX7" fmla="*/ 0 w 12096947"/>
              <a:gd name="connsiteY7" fmla="*/ 1196348 h 1196348"/>
              <a:gd name="connsiteX8" fmla="*/ 0 w 12096947"/>
              <a:gd name="connsiteY8" fmla="*/ 317234 h 1196348"/>
              <a:gd name="connsiteX0" fmla="*/ 0 w 12096947"/>
              <a:gd name="connsiteY0" fmla="*/ 202582 h 1081696"/>
              <a:gd name="connsiteX1" fmla="*/ 1613061 w 12096947"/>
              <a:gd name="connsiteY1" fmla="*/ 88526 h 1081696"/>
              <a:gd name="connsiteX2" fmla="*/ 4206743 w 12096947"/>
              <a:gd name="connsiteY2" fmla="*/ 101613 h 1081696"/>
              <a:gd name="connsiteX3" fmla="*/ 7100047 w 12096947"/>
              <a:gd name="connsiteY3" fmla="*/ 51709 h 1081696"/>
              <a:gd name="connsiteX4" fmla="*/ 9509759 w 12096947"/>
              <a:gd name="connsiteY4" fmla="*/ 223832 h 1081696"/>
              <a:gd name="connsiteX5" fmla="*/ 12096947 w 12096947"/>
              <a:gd name="connsiteY5" fmla="*/ 202582 h 1081696"/>
              <a:gd name="connsiteX6" fmla="*/ 12096947 w 12096947"/>
              <a:gd name="connsiteY6" fmla="*/ 1081696 h 1081696"/>
              <a:gd name="connsiteX7" fmla="*/ 0 w 12096947"/>
              <a:gd name="connsiteY7" fmla="*/ 1081696 h 1081696"/>
              <a:gd name="connsiteX8" fmla="*/ 0 w 12096947"/>
              <a:gd name="connsiteY8" fmla="*/ 202582 h 1081696"/>
              <a:gd name="connsiteX0" fmla="*/ 0 w 12096947"/>
              <a:gd name="connsiteY0" fmla="*/ 150873 h 1029987"/>
              <a:gd name="connsiteX1" fmla="*/ 1613061 w 12096947"/>
              <a:gd name="connsiteY1" fmla="*/ 36817 h 1029987"/>
              <a:gd name="connsiteX2" fmla="*/ 4206743 w 12096947"/>
              <a:gd name="connsiteY2" fmla="*/ 49904 h 1029987"/>
              <a:gd name="connsiteX3" fmla="*/ 7100047 w 12096947"/>
              <a:gd name="connsiteY3" fmla="*/ 0 h 1029987"/>
              <a:gd name="connsiteX4" fmla="*/ 9509759 w 12096947"/>
              <a:gd name="connsiteY4" fmla="*/ 172123 h 1029987"/>
              <a:gd name="connsiteX5" fmla="*/ 12096947 w 12096947"/>
              <a:gd name="connsiteY5" fmla="*/ 150873 h 1029987"/>
              <a:gd name="connsiteX6" fmla="*/ 12096947 w 12096947"/>
              <a:gd name="connsiteY6" fmla="*/ 1029987 h 1029987"/>
              <a:gd name="connsiteX7" fmla="*/ 0 w 12096947"/>
              <a:gd name="connsiteY7" fmla="*/ 1029987 h 1029987"/>
              <a:gd name="connsiteX8" fmla="*/ 0 w 12096947"/>
              <a:gd name="connsiteY8" fmla="*/ 150873 h 1029987"/>
              <a:gd name="connsiteX0" fmla="*/ 0 w 12096947"/>
              <a:gd name="connsiteY0" fmla="*/ 150873 h 1029987"/>
              <a:gd name="connsiteX1" fmla="*/ 1613061 w 12096947"/>
              <a:gd name="connsiteY1" fmla="*/ 36817 h 1029987"/>
              <a:gd name="connsiteX2" fmla="*/ 4206743 w 12096947"/>
              <a:gd name="connsiteY2" fmla="*/ 49904 h 1029987"/>
              <a:gd name="connsiteX3" fmla="*/ 7100047 w 12096947"/>
              <a:gd name="connsiteY3" fmla="*/ 0 h 1029987"/>
              <a:gd name="connsiteX4" fmla="*/ 9509759 w 12096947"/>
              <a:gd name="connsiteY4" fmla="*/ 172123 h 1029987"/>
              <a:gd name="connsiteX5" fmla="*/ 12096947 w 12096947"/>
              <a:gd name="connsiteY5" fmla="*/ 150873 h 1029987"/>
              <a:gd name="connsiteX6" fmla="*/ 12096947 w 12096947"/>
              <a:gd name="connsiteY6" fmla="*/ 1029987 h 1029987"/>
              <a:gd name="connsiteX7" fmla="*/ 0 w 12096947"/>
              <a:gd name="connsiteY7" fmla="*/ 1029987 h 1029987"/>
              <a:gd name="connsiteX8" fmla="*/ 0 w 12096947"/>
              <a:gd name="connsiteY8" fmla="*/ 150873 h 1029987"/>
              <a:gd name="connsiteX0" fmla="*/ 0 w 12096947"/>
              <a:gd name="connsiteY0" fmla="*/ 163742 h 1042856"/>
              <a:gd name="connsiteX1" fmla="*/ 1613061 w 12096947"/>
              <a:gd name="connsiteY1" fmla="*/ 49686 h 1042856"/>
              <a:gd name="connsiteX2" fmla="*/ 4206743 w 12096947"/>
              <a:gd name="connsiteY2" fmla="*/ 62773 h 1042856"/>
              <a:gd name="connsiteX3" fmla="*/ 7100047 w 12096947"/>
              <a:gd name="connsiteY3" fmla="*/ 12869 h 1042856"/>
              <a:gd name="connsiteX4" fmla="*/ 9509759 w 12096947"/>
              <a:gd name="connsiteY4" fmla="*/ 184992 h 1042856"/>
              <a:gd name="connsiteX5" fmla="*/ 12096947 w 12096947"/>
              <a:gd name="connsiteY5" fmla="*/ 163742 h 1042856"/>
              <a:gd name="connsiteX6" fmla="*/ 12096947 w 12096947"/>
              <a:gd name="connsiteY6" fmla="*/ 1042856 h 1042856"/>
              <a:gd name="connsiteX7" fmla="*/ 0 w 12096947"/>
              <a:gd name="connsiteY7" fmla="*/ 1042856 h 1042856"/>
              <a:gd name="connsiteX8" fmla="*/ 0 w 12096947"/>
              <a:gd name="connsiteY8" fmla="*/ 163742 h 1042856"/>
              <a:gd name="connsiteX0" fmla="*/ 0 w 12096947"/>
              <a:gd name="connsiteY0" fmla="*/ 169370 h 1048484"/>
              <a:gd name="connsiteX1" fmla="*/ 1613061 w 12096947"/>
              <a:gd name="connsiteY1" fmla="*/ 55314 h 1048484"/>
              <a:gd name="connsiteX2" fmla="*/ 4206743 w 12096947"/>
              <a:gd name="connsiteY2" fmla="*/ 68401 h 1048484"/>
              <a:gd name="connsiteX3" fmla="*/ 7100047 w 12096947"/>
              <a:gd name="connsiteY3" fmla="*/ 18497 h 1048484"/>
              <a:gd name="connsiteX4" fmla="*/ 9509759 w 12096947"/>
              <a:gd name="connsiteY4" fmla="*/ 190620 h 1048484"/>
              <a:gd name="connsiteX5" fmla="*/ 12096947 w 12096947"/>
              <a:gd name="connsiteY5" fmla="*/ 169370 h 1048484"/>
              <a:gd name="connsiteX6" fmla="*/ 12096947 w 12096947"/>
              <a:gd name="connsiteY6" fmla="*/ 1048484 h 1048484"/>
              <a:gd name="connsiteX7" fmla="*/ 0 w 12096947"/>
              <a:gd name="connsiteY7" fmla="*/ 1048484 h 1048484"/>
              <a:gd name="connsiteX8" fmla="*/ 0 w 12096947"/>
              <a:gd name="connsiteY8" fmla="*/ 169370 h 1048484"/>
              <a:gd name="connsiteX0" fmla="*/ 0 w 12096947"/>
              <a:gd name="connsiteY0" fmla="*/ 169370 h 1048484"/>
              <a:gd name="connsiteX1" fmla="*/ 1613061 w 12096947"/>
              <a:gd name="connsiteY1" fmla="*/ 55314 h 1048484"/>
              <a:gd name="connsiteX2" fmla="*/ 4206743 w 12096947"/>
              <a:gd name="connsiteY2" fmla="*/ 68401 h 1048484"/>
              <a:gd name="connsiteX3" fmla="*/ 7100047 w 12096947"/>
              <a:gd name="connsiteY3" fmla="*/ 18497 h 1048484"/>
              <a:gd name="connsiteX4" fmla="*/ 9509759 w 12096947"/>
              <a:gd name="connsiteY4" fmla="*/ 190620 h 1048484"/>
              <a:gd name="connsiteX5" fmla="*/ 12096947 w 12096947"/>
              <a:gd name="connsiteY5" fmla="*/ 169370 h 1048484"/>
              <a:gd name="connsiteX6" fmla="*/ 12096947 w 12096947"/>
              <a:gd name="connsiteY6" fmla="*/ 1048484 h 1048484"/>
              <a:gd name="connsiteX7" fmla="*/ 0 w 12096947"/>
              <a:gd name="connsiteY7" fmla="*/ 1048484 h 1048484"/>
              <a:gd name="connsiteX8" fmla="*/ 0 w 12096947"/>
              <a:gd name="connsiteY8" fmla="*/ 169370 h 1048484"/>
              <a:gd name="connsiteX0" fmla="*/ 0 w 12096947"/>
              <a:gd name="connsiteY0" fmla="*/ 168710 h 1047824"/>
              <a:gd name="connsiteX1" fmla="*/ 1613061 w 12096947"/>
              <a:gd name="connsiteY1" fmla="*/ 54654 h 1047824"/>
              <a:gd name="connsiteX2" fmla="*/ 4206743 w 12096947"/>
              <a:gd name="connsiteY2" fmla="*/ 67741 h 1047824"/>
              <a:gd name="connsiteX3" fmla="*/ 7100047 w 12096947"/>
              <a:gd name="connsiteY3" fmla="*/ 17837 h 1047824"/>
              <a:gd name="connsiteX4" fmla="*/ 9509759 w 12096947"/>
              <a:gd name="connsiteY4" fmla="*/ 189960 h 1047824"/>
              <a:gd name="connsiteX5" fmla="*/ 12096947 w 12096947"/>
              <a:gd name="connsiteY5" fmla="*/ 168710 h 1047824"/>
              <a:gd name="connsiteX6" fmla="*/ 12096947 w 12096947"/>
              <a:gd name="connsiteY6" fmla="*/ 1047824 h 1047824"/>
              <a:gd name="connsiteX7" fmla="*/ 0 w 12096947"/>
              <a:gd name="connsiteY7" fmla="*/ 1047824 h 1047824"/>
              <a:gd name="connsiteX8" fmla="*/ 0 w 12096947"/>
              <a:gd name="connsiteY8" fmla="*/ 168710 h 1047824"/>
              <a:gd name="connsiteX0" fmla="*/ 0 w 12096947"/>
              <a:gd name="connsiteY0" fmla="*/ 168710 h 1047824"/>
              <a:gd name="connsiteX1" fmla="*/ 1613061 w 12096947"/>
              <a:gd name="connsiteY1" fmla="*/ 54654 h 1047824"/>
              <a:gd name="connsiteX2" fmla="*/ 4206743 w 12096947"/>
              <a:gd name="connsiteY2" fmla="*/ 67741 h 1047824"/>
              <a:gd name="connsiteX3" fmla="*/ 7100047 w 12096947"/>
              <a:gd name="connsiteY3" fmla="*/ 17837 h 1047824"/>
              <a:gd name="connsiteX4" fmla="*/ 9509759 w 12096947"/>
              <a:gd name="connsiteY4" fmla="*/ 189960 h 1047824"/>
              <a:gd name="connsiteX5" fmla="*/ 12096947 w 12096947"/>
              <a:gd name="connsiteY5" fmla="*/ 168710 h 1047824"/>
              <a:gd name="connsiteX6" fmla="*/ 12096947 w 12096947"/>
              <a:gd name="connsiteY6" fmla="*/ 1047824 h 1047824"/>
              <a:gd name="connsiteX7" fmla="*/ 0 w 12096947"/>
              <a:gd name="connsiteY7" fmla="*/ 1047824 h 1047824"/>
              <a:gd name="connsiteX8" fmla="*/ 0 w 12096947"/>
              <a:gd name="connsiteY8" fmla="*/ 168710 h 1047824"/>
              <a:gd name="connsiteX0" fmla="*/ 0 w 12096947"/>
              <a:gd name="connsiteY0" fmla="*/ 168710 h 1047824"/>
              <a:gd name="connsiteX1" fmla="*/ 1613061 w 12096947"/>
              <a:gd name="connsiteY1" fmla="*/ 54654 h 1047824"/>
              <a:gd name="connsiteX2" fmla="*/ 4206743 w 12096947"/>
              <a:gd name="connsiteY2" fmla="*/ 67741 h 1047824"/>
              <a:gd name="connsiteX3" fmla="*/ 7100047 w 12096947"/>
              <a:gd name="connsiteY3" fmla="*/ 17837 h 1047824"/>
              <a:gd name="connsiteX4" fmla="*/ 9509759 w 12096947"/>
              <a:gd name="connsiteY4" fmla="*/ 189960 h 1047824"/>
              <a:gd name="connsiteX5" fmla="*/ 12086273 w 12096947"/>
              <a:gd name="connsiteY5" fmla="*/ 248557 h 1047824"/>
              <a:gd name="connsiteX6" fmla="*/ 12096947 w 12096947"/>
              <a:gd name="connsiteY6" fmla="*/ 1047824 h 1047824"/>
              <a:gd name="connsiteX7" fmla="*/ 0 w 12096947"/>
              <a:gd name="connsiteY7" fmla="*/ 1047824 h 1047824"/>
              <a:gd name="connsiteX8" fmla="*/ 0 w 12096947"/>
              <a:gd name="connsiteY8" fmla="*/ 168710 h 1047824"/>
              <a:gd name="connsiteX0" fmla="*/ 0 w 12096947"/>
              <a:gd name="connsiteY0" fmla="*/ 168710 h 1047824"/>
              <a:gd name="connsiteX1" fmla="*/ 1613061 w 12096947"/>
              <a:gd name="connsiteY1" fmla="*/ 54654 h 1047824"/>
              <a:gd name="connsiteX2" fmla="*/ 4206743 w 12096947"/>
              <a:gd name="connsiteY2" fmla="*/ 67741 h 1047824"/>
              <a:gd name="connsiteX3" fmla="*/ 7100047 w 12096947"/>
              <a:gd name="connsiteY3" fmla="*/ 17837 h 1047824"/>
              <a:gd name="connsiteX4" fmla="*/ 9509759 w 12096947"/>
              <a:gd name="connsiteY4" fmla="*/ 189960 h 1047824"/>
              <a:gd name="connsiteX5" fmla="*/ 12086273 w 12096947"/>
              <a:gd name="connsiteY5" fmla="*/ 248557 h 1047824"/>
              <a:gd name="connsiteX6" fmla="*/ 12096947 w 12096947"/>
              <a:gd name="connsiteY6" fmla="*/ 1047824 h 1047824"/>
              <a:gd name="connsiteX7" fmla="*/ 0 w 12096947"/>
              <a:gd name="connsiteY7" fmla="*/ 1047824 h 1047824"/>
              <a:gd name="connsiteX8" fmla="*/ 0 w 12096947"/>
              <a:gd name="connsiteY8" fmla="*/ 168710 h 104782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2086273 w 12096947"/>
              <a:gd name="connsiteY5" fmla="*/ 248717 h 1047984"/>
              <a:gd name="connsiteX6" fmla="*/ 12096947 w 12096947"/>
              <a:gd name="connsiteY6" fmla="*/ 1047984 h 1047984"/>
              <a:gd name="connsiteX7" fmla="*/ 0 w 12096947"/>
              <a:gd name="connsiteY7" fmla="*/ 1047984 h 1047984"/>
              <a:gd name="connsiteX8" fmla="*/ 0 w 12096947"/>
              <a:gd name="connsiteY8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2086273 w 12096947"/>
              <a:gd name="connsiteY5" fmla="*/ 248717 h 1047984"/>
              <a:gd name="connsiteX6" fmla="*/ 12096947 w 12096947"/>
              <a:gd name="connsiteY6" fmla="*/ 1047984 h 1047984"/>
              <a:gd name="connsiteX7" fmla="*/ 0 w 12096947"/>
              <a:gd name="connsiteY7" fmla="*/ 1047984 h 1047984"/>
              <a:gd name="connsiteX8" fmla="*/ 0 w 12096947"/>
              <a:gd name="connsiteY8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2086273 w 12096947"/>
              <a:gd name="connsiteY5" fmla="*/ 248717 h 1047984"/>
              <a:gd name="connsiteX6" fmla="*/ 12096947 w 12096947"/>
              <a:gd name="connsiteY6" fmla="*/ 1047984 h 1047984"/>
              <a:gd name="connsiteX7" fmla="*/ 0 w 12096947"/>
              <a:gd name="connsiteY7" fmla="*/ 1047984 h 1047984"/>
              <a:gd name="connsiteX8" fmla="*/ 0 w 12096947"/>
              <a:gd name="connsiteY8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2086273 w 12096947"/>
              <a:gd name="connsiteY5" fmla="*/ 248717 h 1047984"/>
              <a:gd name="connsiteX6" fmla="*/ 12096947 w 12096947"/>
              <a:gd name="connsiteY6" fmla="*/ 1047984 h 1047984"/>
              <a:gd name="connsiteX7" fmla="*/ 0 w 12096947"/>
              <a:gd name="connsiteY7" fmla="*/ 1047984 h 1047984"/>
              <a:gd name="connsiteX8" fmla="*/ 0 w 12096947"/>
              <a:gd name="connsiteY8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524345 w 12096947"/>
              <a:gd name="connsiteY5" fmla="*/ 311943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0 w 12096947"/>
              <a:gd name="connsiteY8" fmla="*/ 1047984 h 1047984"/>
              <a:gd name="connsiteX9" fmla="*/ 0 w 12096947"/>
              <a:gd name="connsiteY9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0 w 12096947"/>
              <a:gd name="connsiteY8" fmla="*/ 1047984 h 1047984"/>
              <a:gd name="connsiteX9" fmla="*/ 0 w 12096947"/>
              <a:gd name="connsiteY9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0 w 12096947"/>
              <a:gd name="connsiteY8" fmla="*/ 1047984 h 1047984"/>
              <a:gd name="connsiteX9" fmla="*/ 0 w 12096947"/>
              <a:gd name="connsiteY9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0 w 12096947"/>
              <a:gd name="connsiteY8" fmla="*/ 1047984 h 1047984"/>
              <a:gd name="connsiteX9" fmla="*/ 0 w 12096947"/>
              <a:gd name="connsiteY9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0 w 12096947"/>
              <a:gd name="connsiteY8" fmla="*/ 1047984 h 1047984"/>
              <a:gd name="connsiteX9" fmla="*/ 0 w 12096947"/>
              <a:gd name="connsiteY9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0 w 12096947"/>
              <a:gd name="connsiteY8" fmla="*/ 1047984 h 1047984"/>
              <a:gd name="connsiteX9" fmla="*/ 0 w 12096947"/>
              <a:gd name="connsiteY9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1750499 w 12096947"/>
              <a:gd name="connsiteY8" fmla="*/ 1030352 h 1047984"/>
              <a:gd name="connsiteX9" fmla="*/ 0 w 12096947"/>
              <a:gd name="connsiteY9" fmla="*/ 1047984 h 1047984"/>
              <a:gd name="connsiteX10" fmla="*/ 0 w 12096947"/>
              <a:gd name="connsiteY10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3714474 w 12096947"/>
              <a:gd name="connsiteY8" fmla="*/ 1030352 h 1047984"/>
              <a:gd name="connsiteX9" fmla="*/ 1750499 w 12096947"/>
              <a:gd name="connsiteY9" fmla="*/ 1030352 h 1047984"/>
              <a:gd name="connsiteX10" fmla="*/ 0 w 12096947"/>
              <a:gd name="connsiteY10" fmla="*/ 1047984 h 1047984"/>
              <a:gd name="connsiteX11" fmla="*/ 0 w 12096947"/>
              <a:gd name="connsiteY11" fmla="*/ 168870 h 1047984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3607737 w 12096947"/>
              <a:gd name="connsiteY8" fmla="*/ 1141737 h 1141737"/>
              <a:gd name="connsiteX9" fmla="*/ 1750499 w 12096947"/>
              <a:gd name="connsiteY9" fmla="*/ 1030352 h 1141737"/>
              <a:gd name="connsiteX10" fmla="*/ 0 w 12096947"/>
              <a:gd name="connsiteY10" fmla="*/ 1047984 h 1141737"/>
              <a:gd name="connsiteX11" fmla="*/ 0 w 12096947"/>
              <a:gd name="connsiteY11" fmla="*/ 168870 h 1141737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6799196 w 12096947"/>
              <a:gd name="connsiteY8" fmla="*/ 1104608 h 1141737"/>
              <a:gd name="connsiteX9" fmla="*/ 3607737 w 12096947"/>
              <a:gd name="connsiteY9" fmla="*/ 1141737 h 1141737"/>
              <a:gd name="connsiteX10" fmla="*/ 1750499 w 12096947"/>
              <a:gd name="connsiteY10" fmla="*/ 1030352 h 1141737"/>
              <a:gd name="connsiteX11" fmla="*/ 0 w 12096947"/>
              <a:gd name="connsiteY11" fmla="*/ 1047984 h 1141737"/>
              <a:gd name="connsiteX12" fmla="*/ 0 w 12096947"/>
              <a:gd name="connsiteY12" fmla="*/ 168870 h 1141737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6660437 w 12096947"/>
              <a:gd name="connsiteY8" fmla="*/ 943719 h 1141737"/>
              <a:gd name="connsiteX9" fmla="*/ 3607737 w 12096947"/>
              <a:gd name="connsiteY9" fmla="*/ 1141737 h 1141737"/>
              <a:gd name="connsiteX10" fmla="*/ 1750499 w 12096947"/>
              <a:gd name="connsiteY10" fmla="*/ 1030352 h 1141737"/>
              <a:gd name="connsiteX11" fmla="*/ 0 w 12096947"/>
              <a:gd name="connsiteY11" fmla="*/ 1047984 h 1141737"/>
              <a:gd name="connsiteX12" fmla="*/ 0 w 12096947"/>
              <a:gd name="connsiteY12" fmla="*/ 168870 h 1141737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9446294 w 12096947"/>
              <a:gd name="connsiteY8" fmla="*/ 1005600 h 1141737"/>
              <a:gd name="connsiteX9" fmla="*/ 6660437 w 12096947"/>
              <a:gd name="connsiteY9" fmla="*/ 943719 h 1141737"/>
              <a:gd name="connsiteX10" fmla="*/ 3607737 w 12096947"/>
              <a:gd name="connsiteY10" fmla="*/ 1141737 h 1141737"/>
              <a:gd name="connsiteX11" fmla="*/ 1750499 w 12096947"/>
              <a:gd name="connsiteY11" fmla="*/ 1030352 h 1141737"/>
              <a:gd name="connsiteX12" fmla="*/ 0 w 12096947"/>
              <a:gd name="connsiteY12" fmla="*/ 1047984 h 1141737"/>
              <a:gd name="connsiteX13" fmla="*/ 0 w 12096947"/>
              <a:gd name="connsiteY13" fmla="*/ 168870 h 1141737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9446294 w 12096947"/>
              <a:gd name="connsiteY8" fmla="*/ 1104608 h 1141737"/>
              <a:gd name="connsiteX9" fmla="*/ 6660437 w 12096947"/>
              <a:gd name="connsiteY9" fmla="*/ 943719 h 1141737"/>
              <a:gd name="connsiteX10" fmla="*/ 3607737 w 12096947"/>
              <a:gd name="connsiteY10" fmla="*/ 1141737 h 1141737"/>
              <a:gd name="connsiteX11" fmla="*/ 1750499 w 12096947"/>
              <a:gd name="connsiteY11" fmla="*/ 1030352 h 1141737"/>
              <a:gd name="connsiteX12" fmla="*/ 0 w 12096947"/>
              <a:gd name="connsiteY12" fmla="*/ 1047984 h 1141737"/>
              <a:gd name="connsiteX13" fmla="*/ 0 w 12096947"/>
              <a:gd name="connsiteY13" fmla="*/ 168870 h 1141737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9446294 w 12096947"/>
              <a:gd name="connsiteY8" fmla="*/ 1104608 h 1141737"/>
              <a:gd name="connsiteX9" fmla="*/ 6660437 w 12096947"/>
              <a:gd name="connsiteY9" fmla="*/ 943719 h 1141737"/>
              <a:gd name="connsiteX10" fmla="*/ 3607737 w 12096947"/>
              <a:gd name="connsiteY10" fmla="*/ 1141737 h 1141737"/>
              <a:gd name="connsiteX11" fmla="*/ 1750499 w 12096947"/>
              <a:gd name="connsiteY11" fmla="*/ 1030352 h 1141737"/>
              <a:gd name="connsiteX12" fmla="*/ 0 w 12096947"/>
              <a:gd name="connsiteY12" fmla="*/ 1047984 h 1141737"/>
              <a:gd name="connsiteX13" fmla="*/ 0 w 12096947"/>
              <a:gd name="connsiteY13" fmla="*/ 168870 h 1141737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9446294 w 12096947"/>
              <a:gd name="connsiteY8" fmla="*/ 1104608 h 1141737"/>
              <a:gd name="connsiteX9" fmla="*/ 6660437 w 12096947"/>
              <a:gd name="connsiteY9" fmla="*/ 943719 h 1141737"/>
              <a:gd name="connsiteX10" fmla="*/ 3607737 w 12096947"/>
              <a:gd name="connsiteY10" fmla="*/ 1141737 h 1141737"/>
              <a:gd name="connsiteX11" fmla="*/ 1750499 w 12096947"/>
              <a:gd name="connsiteY11" fmla="*/ 1030352 h 1141737"/>
              <a:gd name="connsiteX12" fmla="*/ 0 w 12096947"/>
              <a:gd name="connsiteY12" fmla="*/ 1047984 h 1141737"/>
              <a:gd name="connsiteX13" fmla="*/ 0 w 12096947"/>
              <a:gd name="connsiteY13" fmla="*/ 168870 h 1141737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6660437 w 12096947"/>
              <a:gd name="connsiteY9" fmla="*/ 943719 h 1178865"/>
              <a:gd name="connsiteX10" fmla="*/ 3607737 w 12096947"/>
              <a:gd name="connsiteY10" fmla="*/ 1178865 h 1178865"/>
              <a:gd name="connsiteX11" fmla="*/ 1750499 w 12096947"/>
              <a:gd name="connsiteY11" fmla="*/ 1030352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6660437 w 12096947"/>
              <a:gd name="connsiteY9" fmla="*/ 943719 h 1178865"/>
              <a:gd name="connsiteX10" fmla="*/ 3607737 w 12096947"/>
              <a:gd name="connsiteY10" fmla="*/ 1178865 h 1178865"/>
              <a:gd name="connsiteX11" fmla="*/ 1750499 w 12096947"/>
              <a:gd name="connsiteY11" fmla="*/ 1030352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6660437 w 12096947"/>
              <a:gd name="connsiteY9" fmla="*/ 943719 h 1178865"/>
              <a:gd name="connsiteX10" fmla="*/ 3607737 w 12096947"/>
              <a:gd name="connsiteY10" fmla="*/ 1178865 h 1178865"/>
              <a:gd name="connsiteX11" fmla="*/ 1750499 w 12096947"/>
              <a:gd name="connsiteY11" fmla="*/ 1030352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6660437 w 12096947"/>
              <a:gd name="connsiteY9" fmla="*/ 943719 h 1178865"/>
              <a:gd name="connsiteX10" fmla="*/ 3607737 w 12096947"/>
              <a:gd name="connsiteY10" fmla="*/ 1178865 h 1178865"/>
              <a:gd name="connsiteX11" fmla="*/ 1793195 w 12096947"/>
              <a:gd name="connsiteY11" fmla="*/ 1067481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6660437 w 12096947"/>
              <a:gd name="connsiteY9" fmla="*/ 943719 h 1178865"/>
              <a:gd name="connsiteX10" fmla="*/ 3607737 w 12096947"/>
              <a:gd name="connsiteY10" fmla="*/ 1178865 h 1178865"/>
              <a:gd name="connsiteX11" fmla="*/ 1793195 w 12096947"/>
              <a:gd name="connsiteY11" fmla="*/ 1067481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5059371 w 12096947"/>
              <a:gd name="connsiteY9" fmla="*/ 659070 h 1178865"/>
              <a:gd name="connsiteX10" fmla="*/ 3607737 w 12096947"/>
              <a:gd name="connsiteY10" fmla="*/ 1178865 h 1178865"/>
              <a:gd name="connsiteX11" fmla="*/ 1793195 w 12096947"/>
              <a:gd name="connsiteY11" fmla="*/ 1067481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5059371 w 12096947"/>
              <a:gd name="connsiteY9" fmla="*/ 659070 h 1178865"/>
              <a:gd name="connsiteX10" fmla="*/ 3511673 w 12096947"/>
              <a:gd name="connsiteY10" fmla="*/ 1178865 h 1178865"/>
              <a:gd name="connsiteX11" fmla="*/ 1793195 w 12096947"/>
              <a:gd name="connsiteY11" fmla="*/ 1067481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5059371 w 12096947"/>
              <a:gd name="connsiteY9" fmla="*/ 659070 h 1178865"/>
              <a:gd name="connsiteX10" fmla="*/ 3511673 w 12096947"/>
              <a:gd name="connsiteY10" fmla="*/ 1178865 h 1178865"/>
              <a:gd name="connsiteX11" fmla="*/ 1793195 w 12096947"/>
              <a:gd name="connsiteY11" fmla="*/ 1067481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9446294 w 12096947"/>
              <a:gd name="connsiteY8" fmla="*/ 1104608 h 1201656"/>
              <a:gd name="connsiteX9" fmla="*/ 5059371 w 12096947"/>
              <a:gd name="connsiteY9" fmla="*/ 659070 h 1201656"/>
              <a:gd name="connsiteX10" fmla="*/ 3511673 w 12096947"/>
              <a:gd name="connsiteY10" fmla="*/ 1178865 h 1201656"/>
              <a:gd name="connsiteX11" fmla="*/ 1793195 w 12096947"/>
              <a:gd name="connsiteY11" fmla="*/ 1067481 h 1201656"/>
              <a:gd name="connsiteX12" fmla="*/ 0 w 12096947"/>
              <a:gd name="connsiteY12" fmla="*/ 1047984 h 1201656"/>
              <a:gd name="connsiteX13" fmla="*/ 0 w 12096947"/>
              <a:gd name="connsiteY13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9446294 w 12096947"/>
              <a:gd name="connsiteY8" fmla="*/ 1104608 h 1201656"/>
              <a:gd name="connsiteX9" fmla="*/ 5251499 w 12096947"/>
              <a:gd name="connsiteY9" fmla="*/ 659070 h 1201656"/>
              <a:gd name="connsiteX10" fmla="*/ 3511673 w 12096947"/>
              <a:gd name="connsiteY10" fmla="*/ 1178865 h 1201656"/>
              <a:gd name="connsiteX11" fmla="*/ 1793195 w 12096947"/>
              <a:gd name="connsiteY11" fmla="*/ 1067481 h 1201656"/>
              <a:gd name="connsiteX12" fmla="*/ 0 w 12096947"/>
              <a:gd name="connsiteY12" fmla="*/ 1047984 h 1201656"/>
              <a:gd name="connsiteX13" fmla="*/ 0 w 12096947"/>
              <a:gd name="connsiteY13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6585721 w 12096947"/>
              <a:gd name="connsiteY8" fmla="*/ 956096 h 1201656"/>
              <a:gd name="connsiteX9" fmla="*/ 5251499 w 12096947"/>
              <a:gd name="connsiteY9" fmla="*/ 659070 h 1201656"/>
              <a:gd name="connsiteX10" fmla="*/ 3511673 w 12096947"/>
              <a:gd name="connsiteY10" fmla="*/ 1178865 h 1201656"/>
              <a:gd name="connsiteX11" fmla="*/ 1793195 w 12096947"/>
              <a:gd name="connsiteY11" fmla="*/ 1067481 h 1201656"/>
              <a:gd name="connsiteX12" fmla="*/ 0 w 12096947"/>
              <a:gd name="connsiteY12" fmla="*/ 1047984 h 1201656"/>
              <a:gd name="connsiteX13" fmla="*/ 0 w 12096947"/>
              <a:gd name="connsiteY13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6585721 w 12096947"/>
              <a:gd name="connsiteY8" fmla="*/ 956096 h 1201656"/>
              <a:gd name="connsiteX9" fmla="*/ 5251499 w 12096947"/>
              <a:gd name="connsiteY9" fmla="*/ 659070 h 1201656"/>
              <a:gd name="connsiteX10" fmla="*/ 3511673 w 12096947"/>
              <a:gd name="connsiteY10" fmla="*/ 1178865 h 1201656"/>
              <a:gd name="connsiteX11" fmla="*/ 1793195 w 12096947"/>
              <a:gd name="connsiteY11" fmla="*/ 1067481 h 1201656"/>
              <a:gd name="connsiteX12" fmla="*/ 0 w 12096947"/>
              <a:gd name="connsiteY12" fmla="*/ 1047984 h 1201656"/>
              <a:gd name="connsiteX13" fmla="*/ 0 w 12096947"/>
              <a:gd name="connsiteY13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9328882 w 12096947"/>
              <a:gd name="connsiteY8" fmla="*/ 1017974 h 1201656"/>
              <a:gd name="connsiteX9" fmla="*/ 6585721 w 12096947"/>
              <a:gd name="connsiteY9" fmla="*/ 956096 h 1201656"/>
              <a:gd name="connsiteX10" fmla="*/ 5251499 w 12096947"/>
              <a:gd name="connsiteY10" fmla="*/ 659070 h 1201656"/>
              <a:gd name="connsiteX11" fmla="*/ 3511673 w 12096947"/>
              <a:gd name="connsiteY11" fmla="*/ 1178865 h 1201656"/>
              <a:gd name="connsiteX12" fmla="*/ 1793195 w 12096947"/>
              <a:gd name="connsiteY12" fmla="*/ 1067481 h 1201656"/>
              <a:gd name="connsiteX13" fmla="*/ 0 w 12096947"/>
              <a:gd name="connsiteY13" fmla="*/ 1047984 h 1201656"/>
              <a:gd name="connsiteX14" fmla="*/ 0 w 12096947"/>
              <a:gd name="connsiteY14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8016007 w 12096947"/>
              <a:gd name="connsiteY8" fmla="*/ 634317 h 1201656"/>
              <a:gd name="connsiteX9" fmla="*/ 6585721 w 12096947"/>
              <a:gd name="connsiteY9" fmla="*/ 956096 h 1201656"/>
              <a:gd name="connsiteX10" fmla="*/ 5251499 w 12096947"/>
              <a:gd name="connsiteY10" fmla="*/ 659070 h 1201656"/>
              <a:gd name="connsiteX11" fmla="*/ 3511673 w 12096947"/>
              <a:gd name="connsiteY11" fmla="*/ 1178865 h 1201656"/>
              <a:gd name="connsiteX12" fmla="*/ 1793195 w 12096947"/>
              <a:gd name="connsiteY12" fmla="*/ 1067481 h 1201656"/>
              <a:gd name="connsiteX13" fmla="*/ 0 w 12096947"/>
              <a:gd name="connsiteY13" fmla="*/ 1047984 h 1201656"/>
              <a:gd name="connsiteX14" fmla="*/ 0 w 12096947"/>
              <a:gd name="connsiteY14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8016007 w 12096947"/>
              <a:gd name="connsiteY8" fmla="*/ 634317 h 1201656"/>
              <a:gd name="connsiteX9" fmla="*/ 6585721 w 12096947"/>
              <a:gd name="connsiteY9" fmla="*/ 956096 h 1201656"/>
              <a:gd name="connsiteX10" fmla="*/ 5251499 w 12096947"/>
              <a:gd name="connsiteY10" fmla="*/ 659070 h 1201656"/>
              <a:gd name="connsiteX11" fmla="*/ 3511673 w 12096947"/>
              <a:gd name="connsiteY11" fmla="*/ 1178865 h 1201656"/>
              <a:gd name="connsiteX12" fmla="*/ 1793195 w 12096947"/>
              <a:gd name="connsiteY12" fmla="*/ 1067481 h 1201656"/>
              <a:gd name="connsiteX13" fmla="*/ 0 w 12096947"/>
              <a:gd name="connsiteY13" fmla="*/ 1047984 h 1201656"/>
              <a:gd name="connsiteX14" fmla="*/ 0 w 12096947"/>
              <a:gd name="connsiteY14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8016007 w 12096947"/>
              <a:gd name="connsiteY8" fmla="*/ 634317 h 1201656"/>
              <a:gd name="connsiteX9" fmla="*/ 6585721 w 12096947"/>
              <a:gd name="connsiteY9" fmla="*/ 956096 h 1201656"/>
              <a:gd name="connsiteX10" fmla="*/ 5251499 w 12096947"/>
              <a:gd name="connsiteY10" fmla="*/ 659070 h 1201656"/>
              <a:gd name="connsiteX11" fmla="*/ 3511673 w 12096947"/>
              <a:gd name="connsiteY11" fmla="*/ 1178865 h 1201656"/>
              <a:gd name="connsiteX12" fmla="*/ 1793195 w 12096947"/>
              <a:gd name="connsiteY12" fmla="*/ 1067481 h 1201656"/>
              <a:gd name="connsiteX13" fmla="*/ 0 w 12096947"/>
              <a:gd name="connsiteY13" fmla="*/ 1047984 h 1201656"/>
              <a:gd name="connsiteX14" fmla="*/ 0 w 12096947"/>
              <a:gd name="connsiteY14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8016007 w 12096947"/>
              <a:gd name="connsiteY8" fmla="*/ 634317 h 1201656"/>
              <a:gd name="connsiteX9" fmla="*/ 6585721 w 12096947"/>
              <a:gd name="connsiteY9" fmla="*/ 956096 h 1201656"/>
              <a:gd name="connsiteX10" fmla="*/ 5251499 w 12096947"/>
              <a:gd name="connsiteY10" fmla="*/ 659070 h 1201656"/>
              <a:gd name="connsiteX11" fmla="*/ 3511673 w 12096947"/>
              <a:gd name="connsiteY11" fmla="*/ 1178865 h 1201656"/>
              <a:gd name="connsiteX12" fmla="*/ 1793195 w 12096947"/>
              <a:gd name="connsiteY12" fmla="*/ 1067481 h 1201656"/>
              <a:gd name="connsiteX13" fmla="*/ 0 w 12096947"/>
              <a:gd name="connsiteY13" fmla="*/ 1047984 h 1201656"/>
              <a:gd name="connsiteX14" fmla="*/ 0 w 12096947"/>
              <a:gd name="connsiteY14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10342891 w 12096947"/>
              <a:gd name="connsiteY8" fmla="*/ 881838 h 1201656"/>
              <a:gd name="connsiteX9" fmla="*/ 8016007 w 12096947"/>
              <a:gd name="connsiteY9" fmla="*/ 634317 h 1201656"/>
              <a:gd name="connsiteX10" fmla="*/ 6585721 w 12096947"/>
              <a:gd name="connsiteY10" fmla="*/ 956096 h 1201656"/>
              <a:gd name="connsiteX11" fmla="*/ 5251499 w 12096947"/>
              <a:gd name="connsiteY11" fmla="*/ 659070 h 1201656"/>
              <a:gd name="connsiteX12" fmla="*/ 3511673 w 12096947"/>
              <a:gd name="connsiteY12" fmla="*/ 1178865 h 1201656"/>
              <a:gd name="connsiteX13" fmla="*/ 1793195 w 12096947"/>
              <a:gd name="connsiteY13" fmla="*/ 1067481 h 1201656"/>
              <a:gd name="connsiteX14" fmla="*/ 0 w 12096947"/>
              <a:gd name="connsiteY14" fmla="*/ 1047984 h 1201656"/>
              <a:gd name="connsiteX15" fmla="*/ 0 w 12096947"/>
              <a:gd name="connsiteY15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9424946 w 12096947"/>
              <a:gd name="connsiteY8" fmla="*/ 1055102 h 1201656"/>
              <a:gd name="connsiteX9" fmla="*/ 8016007 w 12096947"/>
              <a:gd name="connsiteY9" fmla="*/ 634317 h 1201656"/>
              <a:gd name="connsiteX10" fmla="*/ 6585721 w 12096947"/>
              <a:gd name="connsiteY10" fmla="*/ 956096 h 1201656"/>
              <a:gd name="connsiteX11" fmla="*/ 5251499 w 12096947"/>
              <a:gd name="connsiteY11" fmla="*/ 659070 h 1201656"/>
              <a:gd name="connsiteX12" fmla="*/ 3511673 w 12096947"/>
              <a:gd name="connsiteY12" fmla="*/ 1178865 h 1201656"/>
              <a:gd name="connsiteX13" fmla="*/ 1793195 w 12096947"/>
              <a:gd name="connsiteY13" fmla="*/ 1067481 h 1201656"/>
              <a:gd name="connsiteX14" fmla="*/ 0 w 12096947"/>
              <a:gd name="connsiteY14" fmla="*/ 1047984 h 1201656"/>
              <a:gd name="connsiteX15" fmla="*/ 0 w 12096947"/>
              <a:gd name="connsiteY15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9424946 w 12096947"/>
              <a:gd name="connsiteY8" fmla="*/ 1055102 h 1201656"/>
              <a:gd name="connsiteX9" fmla="*/ 8016007 w 12096947"/>
              <a:gd name="connsiteY9" fmla="*/ 634317 h 1201656"/>
              <a:gd name="connsiteX10" fmla="*/ 6585721 w 12096947"/>
              <a:gd name="connsiteY10" fmla="*/ 956096 h 1201656"/>
              <a:gd name="connsiteX11" fmla="*/ 5251499 w 12096947"/>
              <a:gd name="connsiteY11" fmla="*/ 659070 h 1201656"/>
              <a:gd name="connsiteX12" fmla="*/ 3511673 w 12096947"/>
              <a:gd name="connsiteY12" fmla="*/ 1178865 h 1201656"/>
              <a:gd name="connsiteX13" fmla="*/ 1793195 w 12096947"/>
              <a:gd name="connsiteY13" fmla="*/ 1067481 h 1201656"/>
              <a:gd name="connsiteX14" fmla="*/ 0 w 12096947"/>
              <a:gd name="connsiteY14" fmla="*/ 1047984 h 1201656"/>
              <a:gd name="connsiteX15" fmla="*/ 0 w 12096947"/>
              <a:gd name="connsiteY15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9424946 w 12096947"/>
              <a:gd name="connsiteY8" fmla="*/ 1055102 h 1201656"/>
              <a:gd name="connsiteX9" fmla="*/ 8016007 w 12096947"/>
              <a:gd name="connsiteY9" fmla="*/ 634317 h 1201656"/>
              <a:gd name="connsiteX10" fmla="*/ 6585721 w 12096947"/>
              <a:gd name="connsiteY10" fmla="*/ 956096 h 1201656"/>
              <a:gd name="connsiteX11" fmla="*/ 5251499 w 12096947"/>
              <a:gd name="connsiteY11" fmla="*/ 659070 h 1201656"/>
              <a:gd name="connsiteX12" fmla="*/ 3511673 w 12096947"/>
              <a:gd name="connsiteY12" fmla="*/ 1178865 h 1201656"/>
              <a:gd name="connsiteX13" fmla="*/ 1793195 w 12096947"/>
              <a:gd name="connsiteY13" fmla="*/ 1067481 h 1201656"/>
              <a:gd name="connsiteX14" fmla="*/ 0 w 12096947"/>
              <a:gd name="connsiteY14" fmla="*/ 1047984 h 1201656"/>
              <a:gd name="connsiteX15" fmla="*/ 0 w 12096947"/>
              <a:gd name="connsiteY15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10791189 w 12096947"/>
              <a:gd name="connsiteY8" fmla="*/ 1055102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10545692 w 12096947"/>
              <a:gd name="connsiteY8" fmla="*/ 609566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10545692 w 12096947"/>
              <a:gd name="connsiteY8" fmla="*/ 609566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10545692 w 12096947"/>
              <a:gd name="connsiteY8" fmla="*/ 609566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10545692 w 12096947"/>
              <a:gd name="connsiteY8" fmla="*/ 609566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849967 h 1201656"/>
              <a:gd name="connsiteX8" fmla="*/ 10545692 w 12096947"/>
              <a:gd name="connsiteY8" fmla="*/ 609566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849967 h 1201656"/>
              <a:gd name="connsiteX8" fmla="*/ 10545692 w 12096947"/>
              <a:gd name="connsiteY8" fmla="*/ 609566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179078"/>
              <a:gd name="connsiteX1" fmla="*/ 1613061 w 12096947"/>
              <a:gd name="connsiteY1" fmla="*/ 54814 h 1179078"/>
              <a:gd name="connsiteX2" fmla="*/ 4206743 w 12096947"/>
              <a:gd name="connsiteY2" fmla="*/ 67901 h 1179078"/>
              <a:gd name="connsiteX3" fmla="*/ 7100047 w 12096947"/>
              <a:gd name="connsiteY3" fmla="*/ 17997 h 1179078"/>
              <a:gd name="connsiteX4" fmla="*/ 9509759 w 12096947"/>
              <a:gd name="connsiteY4" fmla="*/ 190120 h 1179078"/>
              <a:gd name="connsiteX5" fmla="*/ 10470975 w 12096947"/>
              <a:gd name="connsiteY5" fmla="*/ 371829 h 1179078"/>
              <a:gd name="connsiteX6" fmla="*/ 12086273 w 12096947"/>
              <a:gd name="connsiteY6" fmla="*/ 248717 h 1179078"/>
              <a:gd name="connsiteX7" fmla="*/ 12096947 w 12096947"/>
              <a:gd name="connsiteY7" fmla="*/ 849967 h 1179078"/>
              <a:gd name="connsiteX8" fmla="*/ 10545692 w 12096947"/>
              <a:gd name="connsiteY8" fmla="*/ 609566 h 1179078"/>
              <a:gd name="connsiteX9" fmla="*/ 9424946 w 12096947"/>
              <a:gd name="connsiteY9" fmla="*/ 1055102 h 1179078"/>
              <a:gd name="connsiteX10" fmla="*/ 8016007 w 12096947"/>
              <a:gd name="connsiteY10" fmla="*/ 634317 h 1179078"/>
              <a:gd name="connsiteX11" fmla="*/ 6585721 w 12096947"/>
              <a:gd name="connsiteY11" fmla="*/ 956096 h 1179078"/>
              <a:gd name="connsiteX12" fmla="*/ 5251499 w 12096947"/>
              <a:gd name="connsiteY12" fmla="*/ 659070 h 1179078"/>
              <a:gd name="connsiteX13" fmla="*/ 3511673 w 12096947"/>
              <a:gd name="connsiteY13" fmla="*/ 1178865 h 1179078"/>
              <a:gd name="connsiteX14" fmla="*/ 1793195 w 12096947"/>
              <a:gd name="connsiteY14" fmla="*/ 1067481 h 1179078"/>
              <a:gd name="connsiteX15" fmla="*/ 0 w 12096947"/>
              <a:gd name="connsiteY15" fmla="*/ 1047984 h 1179078"/>
              <a:gd name="connsiteX16" fmla="*/ 0 w 12096947"/>
              <a:gd name="connsiteY16" fmla="*/ 168870 h 1179078"/>
              <a:gd name="connsiteX0" fmla="*/ 0 w 12096947"/>
              <a:gd name="connsiteY0" fmla="*/ 168870 h 1120951"/>
              <a:gd name="connsiteX1" fmla="*/ 1613061 w 12096947"/>
              <a:gd name="connsiteY1" fmla="*/ 54814 h 1120951"/>
              <a:gd name="connsiteX2" fmla="*/ 4206743 w 12096947"/>
              <a:gd name="connsiteY2" fmla="*/ 67901 h 1120951"/>
              <a:gd name="connsiteX3" fmla="*/ 7100047 w 12096947"/>
              <a:gd name="connsiteY3" fmla="*/ 17997 h 1120951"/>
              <a:gd name="connsiteX4" fmla="*/ 9509759 w 12096947"/>
              <a:gd name="connsiteY4" fmla="*/ 190120 h 1120951"/>
              <a:gd name="connsiteX5" fmla="*/ 10470975 w 12096947"/>
              <a:gd name="connsiteY5" fmla="*/ 371829 h 1120951"/>
              <a:gd name="connsiteX6" fmla="*/ 12086273 w 12096947"/>
              <a:gd name="connsiteY6" fmla="*/ 248717 h 1120951"/>
              <a:gd name="connsiteX7" fmla="*/ 12096947 w 12096947"/>
              <a:gd name="connsiteY7" fmla="*/ 849967 h 1120951"/>
              <a:gd name="connsiteX8" fmla="*/ 10545692 w 12096947"/>
              <a:gd name="connsiteY8" fmla="*/ 609566 h 1120951"/>
              <a:gd name="connsiteX9" fmla="*/ 9424946 w 12096947"/>
              <a:gd name="connsiteY9" fmla="*/ 1055102 h 1120951"/>
              <a:gd name="connsiteX10" fmla="*/ 8016007 w 12096947"/>
              <a:gd name="connsiteY10" fmla="*/ 634317 h 1120951"/>
              <a:gd name="connsiteX11" fmla="*/ 6585721 w 12096947"/>
              <a:gd name="connsiteY11" fmla="*/ 956096 h 1120951"/>
              <a:gd name="connsiteX12" fmla="*/ 5251499 w 12096947"/>
              <a:gd name="connsiteY12" fmla="*/ 659070 h 1120951"/>
              <a:gd name="connsiteX13" fmla="*/ 3532276 w 12096947"/>
              <a:gd name="connsiteY13" fmla="*/ 1120707 h 1120951"/>
              <a:gd name="connsiteX14" fmla="*/ 1793195 w 12096947"/>
              <a:gd name="connsiteY14" fmla="*/ 1067481 h 1120951"/>
              <a:gd name="connsiteX15" fmla="*/ 0 w 12096947"/>
              <a:gd name="connsiteY15" fmla="*/ 1047984 h 1120951"/>
              <a:gd name="connsiteX16" fmla="*/ 0 w 12096947"/>
              <a:gd name="connsiteY16" fmla="*/ 168870 h 1120951"/>
              <a:gd name="connsiteX0" fmla="*/ 0 w 12096947"/>
              <a:gd name="connsiteY0" fmla="*/ 168870 h 1127953"/>
              <a:gd name="connsiteX1" fmla="*/ 1613061 w 12096947"/>
              <a:gd name="connsiteY1" fmla="*/ 54814 h 1127953"/>
              <a:gd name="connsiteX2" fmla="*/ 4206743 w 12096947"/>
              <a:gd name="connsiteY2" fmla="*/ 67901 h 1127953"/>
              <a:gd name="connsiteX3" fmla="*/ 7100047 w 12096947"/>
              <a:gd name="connsiteY3" fmla="*/ 17997 h 1127953"/>
              <a:gd name="connsiteX4" fmla="*/ 9509759 w 12096947"/>
              <a:gd name="connsiteY4" fmla="*/ 190120 h 1127953"/>
              <a:gd name="connsiteX5" fmla="*/ 10470975 w 12096947"/>
              <a:gd name="connsiteY5" fmla="*/ 371829 h 1127953"/>
              <a:gd name="connsiteX6" fmla="*/ 12086273 w 12096947"/>
              <a:gd name="connsiteY6" fmla="*/ 248717 h 1127953"/>
              <a:gd name="connsiteX7" fmla="*/ 12096947 w 12096947"/>
              <a:gd name="connsiteY7" fmla="*/ 849967 h 1127953"/>
              <a:gd name="connsiteX8" fmla="*/ 10545692 w 12096947"/>
              <a:gd name="connsiteY8" fmla="*/ 609566 h 1127953"/>
              <a:gd name="connsiteX9" fmla="*/ 9424946 w 12096947"/>
              <a:gd name="connsiteY9" fmla="*/ 1055102 h 1127953"/>
              <a:gd name="connsiteX10" fmla="*/ 8016007 w 12096947"/>
              <a:gd name="connsiteY10" fmla="*/ 634317 h 1127953"/>
              <a:gd name="connsiteX11" fmla="*/ 6585721 w 12096947"/>
              <a:gd name="connsiteY11" fmla="*/ 956096 h 1127953"/>
              <a:gd name="connsiteX12" fmla="*/ 5251499 w 12096947"/>
              <a:gd name="connsiteY12" fmla="*/ 659070 h 1127953"/>
              <a:gd name="connsiteX13" fmla="*/ 3532276 w 12096947"/>
              <a:gd name="connsiteY13" fmla="*/ 1120707 h 1127953"/>
              <a:gd name="connsiteX14" fmla="*/ 1793195 w 12096947"/>
              <a:gd name="connsiteY14" fmla="*/ 1067481 h 1127953"/>
              <a:gd name="connsiteX15" fmla="*/ 0 w 12096947"/>
              <a:gd name="connsiteY15" fmla="*/ 1047984 h 1127953"/>
              <a:gd name="connsiteX16" fmla="*/ 0 w 12096947"/>
              <a:gd name="connsiteY16" fmla="*/ 168870 h 1127953"/>
              <a:gd name="connsiteX0" fmla="*/ 0 w 12096947"/>
              <a:gd name="connsiteY0" fmla="*/ 168870 h 1127953"/>
              <a:gd name="connsiteX1" fmla="*/ 1613061 w 12096947"/>
              <a:gd name="connsiteY1" fmla="*/ 54814 h 1127953"/>
              <a:gd name="connsiteX2" fmla="*/ 4206743 w 12096947"/>
              <a:gd name="connsiteY2" fmla="*/ 67901 h 1127953"/>
              <a:gd name="connsiteX3" fmla="*/ 7100047 w 12096947"/>
              <a:gd name="connsiteY3" fmla="*/ 17997 h 1127953"/>
              <a:gd name="connsiteX4" fmla="*/ 9509759 w 12096947"/>
              <a:gd name="connsiteY4" fmla="*/ 190120 h 1127953"/>
              <a:gd name="connsiteX5" fmla="*/ 10470975 w 12096947"/>
              <a:gd name="connsiteY5" fmla="*/ 371829 h 1127953"/>
              <a:gd name="connsiteX6" fmla="*/ 12086273 w 12096947"/>
              <a:gd name="connsiteY6" fmla="*/ 248717 h 1127953"/>
              <a:gd name="connsiteX7" fmla="*/ 12096947 w 12096947"/>
              <a:gd name="connsiteY7" fmla="*/ 849967 h 1127953"/>
              <a:gd name="connsiteX8" fmla="*/ 10545692 w 12096947"/>
              <a:gd name="connsiteY8" fmla="*/ 609566 h 1127953"/>
              <a:gd name="connsiteX9" fmla="*/ 9424946 w 12096947"/>
              <a:gd name="connsiteY9" fmla="*/ 1055102 h 1127953"/>
              <a:gd name="connsiteX10" fmla="*/ 8016007 w 12096947"/>
              <a:gd name="connsiteY10" fmla="*/ 634317 h 1127953"/>
              <a:gd name="connsiteX11" fmla="*/ 6585721 w 12096947"/>
              <a:gd name="connsiteY11" fmla="*/ 956096 h 1127953"/>
              <a:gd name="connsiteX12" fmla="*/ 5251499 w 12096947"/>
              <a:gd name="connsiteY12" fmla="*/ 659070 h 1127953"/>
              <a:gd name="connsiteX13" fmla="*/ 3532276 w 12096947"/>
              <a:gd name="connsiteY13" fmla="*/ 1120707 h 1127953"/>
              <a:gd name="connsiteX14" fmla="*/ 1793195 w 12096947"/>
              <a:gd name="connsiteY14" fmla="*/ 1067481 h 1127953"/>
              <a:gd name="connsiteX15" fmla="*/ 0 w 12096947"/>
              <a:gd name="connsiteY15" fmla="*/ 1047984 h 1127953"/>
              <a:gd name="connsiteX16" fmla="*/ 0 w 12096947"/>
              <a:gd name="connsiteY16" fmla="*/ 168870 h 1127953"/>
              <a:gd name="connsiteX0" fmla="*/ 0 w 12096947"/>
              <a:gd name="connsiteY0" fmla="*/ 168870 h 1129738"/>
              <a:gd name="connsiteX1" fmla="*/ 1613061 w 12096947"/>
              <a:gd name="connsiteY1" fmla="*/ 54814 h 1129738"/>
              <a:gd name="connsiteX2" fmla="*/ 4206743 w 12096947"/>
              <a:gd name="connsiteY2" fmla="*/ 67901 h 1129738"/>
              <a:gd name="connsiteX3" fmla="*/ 7100047 w 12096947"/>
              <a:gd name="connsiteY3" fmla="*/ 17997 h 1129738"/>
              <a:gd name="connsiteX4" fmla="*/ 9509759 w 12096947"/>
              <a:gd name="connsiteY4" fmla="*/ 190120 h 1129738"/>
              <a:gd name="connsiteX5" fmla="*/ 10470975 w 12096947"/>
              <a:gd name="connsiteY5" fmla="*/ 371829 h 1129738"/>
              <a:gd name="connsiteX6" fmla="*/ 12086273 w 12096947"/>
              <a:gd name="connsiteY6" fmla="*/ 248717 h 1129738"/>
              <a:gd name="connsiteX7" fmla="*/ 12096947 w 12096947"/>
              <a:gd name="connsiteY7" fmla="*/ 849967 h 1129738"/>
              <a:gd name="connsiteX8" fmla="*/ 10545692 w 12096947"/>
              <a:gd name="connsiteY8" fmla="*/ 609566 h 1129738"/>
              <a:gd name="connsiteX9" fmla="*/ 9424946 w 12096947"/>
              <a:gd name="connsiteY9" fmla="*/ 1055102 h 1129738"/>
              <a:gd name="connsiteX10" fmla="*/ 8016007 w 12096947"/>
              <a:gd name="connsiteY10" fmla="*/ 634317 h 1129738"/>
              <a:gd name="connsiteX11" fmla="*/ 6585721 w 12096947"/>
              <a:gd name="connsiteY11" fmla="*/ 956096 h 1129738"/>
              <a:gd name="connsiteX12" fmla="*/ 5251499 w 12096947"/>
              <a:gd name="connsiteY12" fmla="*/ 758770 h 1129738"/>
              <a:gd name="connsiteX13" fmla="*/ 3532276 w 12096947"/>
              <a:gd name="connsiteY13" fmla="*/ 1120707 h 1129738"/>
              <a:gd name="connsiteX14" fmla="*/ 1793195 w 12096947"/>
              <a:gd name="connsiteY14" fmla="*/ 1067481 h 1129738"/>
              <a:gd name="connsiteX15" fmla="*/ 0 w 12096947"/>
              <a:gd name="connsiteY15" fmla="*/ 1047984 h 1129738"/>
              <a:gd name="connsiteX16" fmla="*/ 0 w 12096947"/>
              <a:gd name="connsiteY16" fmla="*/ 168870 h 1129738"/>
              <a:gd name="connsiteX0" fmla="*/ 0 w 12096947"/>
              <a:gd name="connsiteY0" fmla="*/ 168870 h 1129738"/>
              <a:gd name="connsiteX1" fmla="*/ 1613061 w 12096947"/>
              <a:gd name="connsiteY1" fmla="*/ 54814 h 1129738"/>
              <a:gd name="connsiteX2" fmla="*/ 4206743 w 12096947"/>
              <a:gd name="connsiteY2" fmla="*/ 67901 h 1129738"/>
              <a:gd name="connsiteX3" fmla="*/ 7100047 w 12096947"/>
              <a:gd name="connsiteY3" fmla="*/ 17997 h 1129738"/>
              <a:gd name="connsiteX4" fmla="*/ 9509759 w 12096947"/>
              <a:gd name="connsiteY4" fmla="*/ 190120 h 1129738"/>
              <a:gd name="connsiteX5" fmla="*/ 10470975 w 12096947"/>
              <a:gd name="connsiteY5" fmla="*/ 371829 h 1129738"/>
              <a:gd name="connsiteX6" fmla="*/ 12086273 w 12096947"/>
              <a:gd name="connsiteY6" fmla="*/ 248717 h 1129738"/>
              <a:gd name="connsiteX7" fmla="*/ 12096947 w 12096947"/>
              <a:gd name="connsiteY7" fmla="*/ 849967 h 1129738"/>
              <a:gd name="connsiteX8" fmla="*/ 10545692 w 12096947"/>
              <a:gd name="connsiteY8" fmla="*/ 609566 h 1129738"/>
              <a:gd name="connsiteX9" fmla="*/ 9424946 w 12096947"/>
              <a:gd name="connsiteY9" fmla="*/ 1055102 h 1129738"/>
              <a:gd name="connsiteX10" fmla="*/ 8016007 w 12096947"/>
              <a:gd name="connsiteY10" fmla="*/ 634317 h 1129738"/>
              <a:gd name="connsiteX11" fmla="*/ 6585721 w 12096947"/>
              <a:gd name="connsiteY11" fmla="*/ 956096 h 1129738"/>
              <a:gd name="connsiteX12" fmla="*/ 5251499 w 12096947"/>
              <a:gd name="connsiteY12" fmla="*/ 758770 h 1129738"/>
              <a:gd name="connsiteX13" fmla="*/ 3532276 w 12096947"/>
              <a:gd name="connsiteY13" fmla="*/ 1120707 h 1129738"/>
              <a:gd name="connsiteX14" fmla="*/ 1793195 w 12096947"/>
              <a:gd name="connsiteY14" fmla="*/ 1067481 h 1129738"/>
              <a:gd name="connsiteX15" fmla="*/ 0 w 12096947"/>
              <a:gd name="connsiteY15" fmla="*/ 1047984 h 1129738"/>
              <a:gd name="connsiteX16" fmla="*/ 0 w 12096947"/>
              <a:gd name="connsiteY16" fmla="*/ 168870 h 1129738"/>
              <a:gd name="connsiteX0" fmla="*/ 0 w 12096947"/>
              <a:gd name="connsiteY0" fmla="*/ 168870 h 1127760"/>
              <a:gd name="connsiteX1" fmla="*/ 1613061 w 12096947"/>
              <a:gd name="connsiteY1" fmla="*/ 54814 h 1127760"/>
              <a:gd name="connsiteX2" fmla="*/ 4206743 w 12096947"/>
              <a:gd name="connsiteY2" fmla="*/ 67901 h 1127760"/>
              <a:gd name="connsiteX3" fmla="*/ 7100047 w 12096947"/>
              <a:gd name="connsiteY3" fmla="*/ 17997 h 1127760"/>
              <a:gd name="connsiteX4" fmla="*/ 9509759 w 12096947"/>
              <a:gd name="connsiteY4" fmla="*/ 190120 h 1127760"/>
              <a:gd name="connsiteX5" fmla="*/ 10470975 w 12096947"/>
              <a:gd name="connsiteY5" fmla="*/ 371829 h 1127760"/>
              <a:gd name="connsiteX6" fmla="*/ 12086273 w 12096947"/>
              <a:gd name="connsiteY6" fmla="*/ 248717 h 1127760"/>
              <a:gd name="connsiteX7" fmla="*/ 12096947 w 12096947"/>
              <a:gd name="connsiteY7" fmla="*/ 849967 h 1127760"/>
              <a:gd name="connsiteX8" fmla="*/ 10545692 w 12096947"/>
              <a:gd name="connsiteY8" fmla="*/ 609566 h 1127760"/>
              <a:gd name="connsiteX9" fmla="*/ 9424946 w 12096947"/>
              <a:gd name="connsiteY9" fmla="*/ 1055102 h 1127760"/>
              <a:gd name="connsiteX10" fmla="*/ 8016007 w 12096947"/>
              <a:gd name="connsiteY10" fmla="*/ 634317 h 1127760"/>
              <a:gd name="connsiteX11" fmla="*/ 6585721 w 12096947"/>
              <a:gd name="connsiteY11" fmla="*/ 956096 h 1127760"/>
              <a:gd name="connsiteX12" fmla="*/ 5251499 w 12096947"/>
              <a:gd name="connsiteY12" fmla="*/ 758770 h 1127760"/>
              <a:gd name="connsiteX13" fmla="*/ 3532276 w 12096947"/>
              <a:gd name="connsiteY13" fmla="*/ 1120707 h 1127760"/>
              <a:gd name="connsiteX14" fmla="*/ 1793195 w 12096947"/>
              <a:gd name="connsiteY14" fmla="*/ 1067481 h 1127760"/>
              <a:gd name="connsiteX15" fmla="*/ 0 w 12096947"/>
              <a:gd name="connsiteY15" fmla="*/ 1047984 h 1127760"/>
              <a:gd name="connsiteX16" fmla="*/ 0 w 12096947"/>
              <a:gd name="connsiteY16" fmla="*/ 168870 h 1127760"/>
              <a:gd name="connsiteX0" fmla="*/ 0 w 12096947"/>
              <a:gd name="connsiteY0" fmla="*/ 168870 h 1127760"/>
              <a:gd name="connsiteX1" fmla="*/ 1613061 w 12096947"/>
              <a:gd name="connsiteY1" fmla="*/ 54814 h 1127760"/>
              <a:gd name="connsiteX2" fmla="*/ 4206743 w 12096947"/>
              <a:gd name="connsiteY2" fmla="*/ 67901 h 1127760"/>
              <a:gd name="connsiteX3" fmla="*/ 7100047 w 12096947"/>
              <a:gd name="connsiteY3" fmla="*/ 17997 h 1127760"/>
              <a:gd name="connsiteX4" fmla="*/ 9509759 w 12096947"/>
              <a:gd name="connsiteY4" fmla="*/ 190120 h 1127760"/>
              <a:gd name="connsiteX5" fmla="*/ 10470975 w 12096947"/>
              <a:gd name="connsiteY5" fmla="*/ 371829 h 1127760"/>
              <a:gd name="connsiteX6" fmla="*/ 12086273 w 12096947"/>
              <a:gd name="connsiteY6" fmla="*/ 248717 h 1127760"/>
              <a:gd name="connsiteX7" fmla="*/ 12096947 w 12096947"/>
              <a:gd name="connsiteY7" fmla="*/ 849967 h 1127760"/>
              <a:gd name="connsiteX8" fmla="*/ 10545692 w 12096947"/>
              <a:gd name="connsiteY8" fmla="*/ 609566 h 1127760"/>
              <a:gd name="connsiteX9" fmla="*/ 9424946 w 12096947"/>
              <a:gd name="connsiteY9" fmla="*/ 1055102 h 1127760"/>
              <a:gd name="connsiteX10" fmla="*/ 8016007 w 12096947"/>
              <a:gd name="connsiteY10" fmla="*/ 758943 h 1127760"/>
              <a:gd name="connsiteX11" fmla="*/ 6585721 w 12096947"/>
              <a:gd name="connsiteY11" fmla="*/ 956096 h 1127760"/>
              <a:gd name="connsiteX12" fmla="*/ 5251499 w 12096947"/>
              <a:gd name="connsiteY12" fmla="*/ 758770 h 1127760"/>
              <a:gd name="connsiteX13" fmla="*/ 3532276 w 12096947"/>
              <a:gd name="connsiteY13" fmla="*/ 1120707 h 1127760"/>
              <a:gd name="connsiteX14" fmla="*/ 1793195 w 12096947"/>
              <a:gd name="connsiteY14" fmla="*/ 1067481 h 1127760"/>
              <a:gd name="connsiteX15" fmla="*/ 0 w 12096947"/>
              <a:gd name="connsiteY15" fmla="*/ 1047984 h 1127760"/>
              <a:gd name="connsiteX16" fmla="*/ 0 w 12096947"/>
              <a:gd name="connsiteY16" fmla="*/ 168870 h 1127760"/>
              <a:gd name="connsiteX0" fmla="*/ 0 w 12096947"/>
              <a:gd name="connsiteY0" fmla="*/ 168870 h 1127760"/>
              <a:gd name="connsiteX1" fmla="*/ 1613061 w 12096947"/>
              <a:gd name="connsiteY1" fmla="*/ 54814 h 1127760"/>
              <a:gd name="connsiteX2" fmla="*/ 4206743 w 12096947"/>
              <a:gd name="connsiteY2" fmla="*/ 67901 h 1127760"/>
              <a:gd name="connsiteX3" fmla="*/ 7100047 w 12096947"/>
              <a:gd name="connsiteY3" fmla="*/ 17997 h 1127760"/>
              <a:gd name="connsiteX4" fmla="*/ 9509759 w 12096947"/>
              <a:gd name="connsiteY4" fmla="*/ 190120 h 1127760"/>
              <a:gd name="connsiteX5" fmla="*/ 10470975 w 12096947"/>
              <a:gd name="connsiteY5" fmla="*/ 371829 h 1127760"/>
              <a:gd name="connsiteX6" fmla="*/ 12086273 w 12096947"/>
              <a:gd name="connsiteY6" fmla="*/ 248717 h 1127760"/>
              <a:gd name="connsiteX7" fmla="*/ 12096947 w 12096947"/>
              <a:gd name="connsiteY7" fmla="*/ 849967 h 1127760"/>
              <a:gd name="connsiteX8" fmla="*/ 10555994 w 12096947"/>
              <a:gd name="connsiteY8" fmla="*/ 725883 h 1127760"/>
              <a:gd name="connsiteX9" fmla="*/ 9424946 w 12096947"/>
              <a:gd name="connsiteY9" fmla="*/ 1055102 h 1127760"/>
              <a:gd name="connsiteX10" fmla="*/ 8016007 w 12096947"/>
              <a:gd name="connsiteY10" fmla="*/ 758943 h 1127760"/>
              <a:gd name="connsiteX11" fmla="*/ 6585721 w 12096947"/>
              <a:gd name="connsiteY11" fmla="*/ 956096 h 1127760"/>
              <a:gd name="connsiteX12" fmla="*/ 5251499 w 12096947"/>
              <a:gd name="connsiteY12" fmla="*/ 758770 h 1127760"/>
              <a:gd name="connsiteX13" fmla="*/ 3532276 w 12096947"/>
              <a:gd name="connsiteY13" fmla="*/ 1120707 h 1127760"/>
              <a:gd name="connsiteX14" fmla="*/ 1793195 w 12096947"/>
              <a:gd name="connsiteY14" fmla="*/ 1067481 h 1127760"/>
              <a:gd name="connsiteX15" fmla="*/ 0 w 12096947"/>
              <a:gd name="connsiteY15" fmla="*/ 1047984 h 1127760"/>
              <a:gd name="connsiteX16" fmla="*/ 0 w 12096947"/>
              <a:gd name="connsiteY16" fmla="*/ 168870 h 1127760"/>
              <a:gd name="connsiteX0" fmla="*/ 0 w 12096947"/>
              <a:gd name="connsiteY0" fmla="*/ 168870 h 1127760"/>
              <a:gd name="connsiteX1" fmla="*/ 1613061 w 12096947"/>
              <a:gd name="connsiteY1" fmla="*/ 54814 h 1127760"/>
              <a:gd name="connsiteX2" fmla="*/ 4206743 w 12096947"/>
              <a:gd name="connsiteY2" fmla="*/ 67901 h 1127760"/>
              <a:gd name="connsiteX3" fmla="*/ 7100047 w 12096947"/>
              <a:gd name="connsiteY3" fmla="*/ 17997 h 1127760"/>
              <a:gd name="connsiteX4" fmla="*/ 9509759 w 12096947"/>
              <a:gd name="connsiteY4" fmla="*/ 190120 h 1127760"/>
              <a:gd name="connsiteX5" fmla="*/ 10470975 w 12096947"/>
              <a:gd name="connsiteY5" fmla="*/ 371829 h 1127760"/>
              <a:gd name="connsiteX6" fmla="*/ 12086273 w 12096947"/>
              <a:gd name="connsiteY6" fmla="*/ 248717 h 1127760"/>
              <a:gd name="connsiteX7" fmla="*/ 12096947 w 12096947"/>
              <a:gd name="connsiteY7" fmla="*/ 849967 h 1127760"/>
              <a:gd name="connsiteX8" fmla="*/ 10442677 w 12096947"/>
              <a:gd name="connsiteY8" fmla="*/ 750809 h 1127760"/>
              <a:gd name="connsiteX9" fmla="*/ 9424946 w 12096947"/>
              <a:gd name="connsiteY9" fmla="*/ 1055102 h 1127760"/>
              <a:gd name="connsiteX10" fmla="*/ 8016007 w 12096947"/>
              <a:gd name="connsiteY10" fmla="*/ 758943 h 1127760"/>
              <a:gd name="connsiteX11" fmla="*/ 6585721 w 12096947"/>
              <a:gd name="connsiteY11" fmla="*/ 956096 h 1127760"/>
              <a:gd name="connsiteX12" fmla="*/ 5251499 w 12096947"/>
              <a:gd name="connsiteY12" fmla="*/ 758770 h 1127760"/>
              <a:gd name="connsiteX13" fmla="*/ 3532276 w 12096947"/>
              <a:gd name="connsiteY13" fmla="*/ 1120707 h 1127760"/>
              <a:gd name="connsiteX14" fmla="*/ 1793195 w 12096947"/>
              <a:gd name="connsiteY14" fmla="*/ 1067481 h 1127760"/>
              <a:gd name="connsiteX15" fmla="*/ 0 w 12096947"/>
              <a:gd name="connsiteY15" fmla="*/ 1047984 h 1127760"/>
              <a:gd name="connsiteX16" fmla="*/ 0 w 12096947"/>
              <a:gd name="connsiteY16" fmla="*/ 168870 h 1127760"/>
              <a:gd name="connsiteX0" fmla="*/ 0 w 12096947"/>
              <a:gd name="connsiteY0" fmla="*/ 168870 h 1127760"/>
              <a:gd name="connsiteX1" fmla="*/ 1613061 w 12096947"/>
              <a:gd name="connsiteY1" fmla="*/ 54814 h 1127760"/>
              <a:gd name="connsiteX2" fmla="*/ 4206743 w 12096947"/>
              <a:gd name="connsiteY2" fmla="*/ 67901 h 1127760"/>
              <a:gd name="connsiteX3" fmla="*/ 7100047 w 12096947"/>
              <a:gd name="connsiteY3" fmla="*/ 17997 h 1127760"/>
              <a:gd name="connsiteX4" fmla="*/ 9509759 w 12096947"/>
              <a:gd name="connsiteY4" fmla="*/ 190120 h 1127760"/>
              <a:gd name="connsiteX5" fmla="*/ 10470975 w 12096947"/>
              <a:gd name="connsiteY5" fmla="*/ 371829 h 1127760"/>
              <a:gd name="connsiteX6" fmla="*/ 12086273 w 12096947"/>
              <a:gd name="connsiteY6" fmla="*/ 248717 h 1127760"/>
              <a:gd name="connsiteX7" fmla="*/ 12096947 w 12096947"/>
              <a:gd name="connsiteY7" fmla="*/ 849967 h 1127760"/>
              <a:gd name="connsiteX8" fmla="*/ 10442677 w 12096947"/>
              <a:gd name="connsiteY8" fmla="*/ 750809 h 1127760"/>
              <a:gd name="connsiteX9" fmla="*/ 9424946 w 12096947"/>
              <a:gd name="connsiteY9" fmla="*/ 1055102 h 1127760"/>
              <a:gd name="connsiteX10" fmla="*/ 8016007 w 12096947"/>
              <a:gd name="connsiteY10" fmla="*/ 758943 h 1127760"/>
              <a:gd name="connsiteX11" fmla="*/ 6585721 w 12096947"/>
              <a:gd name="connsiteY11" fmla="*/ 956096 h 1127760"/>
              <a:gd name="connsiteX12" fmla="*/ 5251499 w 12096947"/>
              <a:gd name="connsiteY12" fmla="*/ 758770 h 1127760"/>
              <a:gd name="connsiteX13" fmla="*/ 3532276 w 12096947"/>
              <a:gd name="connsiteY13" fmla="*/ 1120707 h 1127760"/>
              <a:gd name="connsiteX14" fmla="*/ 1793195 w 12096947"/>
              <a:gd name="connsiteY14" fmla="*/ 1067481 h 1127760"/>
              <a:gd name="connsiteX15" fmla="*/ 0 w 12096947"/>
              <a:gd name="connsiteY15" fmla="*/ 1047984 h 1127760"/>
              <a:gd name="connsiteX16" fmla="*/ 0 w 12096947"/>
              <a:gd name="connsiteY16" fmla="*/ 168870 h 1127760"/>
              <a:gd name="connsiteX0" fmla="*/ 0 w 12086273"/>
              <a:gd name="connsiteY0" fmla="*/ 168870 h 1127760"/>
              <a:gd name="connsiteX1" fmla="*/ 1613061 w 12086273"/>
              <a:gd name="connsiteY1" fmla="*/ 54814 h 1127760"/>
              <a:gd name="connsiteX2" fmla="*/ 4206743 w 12086273"/>
              <a:gd name="connsiteY2" fmla="*/ 67901 h 1127760"/>
              <a:gd name="connsiteX3" fmla="*/ 7100047 w 12086273"/>
              <a:gd name="connsiteY3" fmla="*/ 17997 h 1127760"/>
              <a:gd name="connsiteX4" fmla="*/ 9509759 w 12086273"/>
              <a:gd name="connsiteY4" fmla="*/ 190120 h 1127760"/>
              <a:gd name="connsiteX5" fmla="*/ 10470975 w 12086273"/>
              <a:gd name="connsiteY5" fmla="*/ 371829 h 1127760"/>
              <a:gd name="connsiteX6" fmla="*/ 12086273 w 12086273"/>
              <a:gd name="connsiteY6" fmla="*/ 248717 h 1127760"/>
              <a:gd name="connsiteX7" fmla="*/ 12066042 w 12086273"/>
              <a:gd name="connsiteY7" fmla="*/ 899817 h 1127760"/>
              <a:gd name="connsiteX8" fmla="*/ 10442677 w 12086273"/>
              <a:gd name="connsiteY8" fmla="*/ 750809 h 1127760"/>
              <a:gd name="connsiteX9" fmla="*/ 9424946 w 12086273"/>
              <a:gd name="connsiteY9" fmla="*/ 1055102 h 1127760"/>
              <a:gd name="connsiteX10" fmla="*/ 8016007 w 12086273"/>
              <a:gd name="connsiteY10" fmla="*/ 758943 h 1127760"/>
              <a:gd name="connsiteX11" fmla="*/ 6585721 w 12086273"/>
              <a:gd name="connsiteY11" fmla="*/ 956096 h 1127760"/>
              <a:gd name="connsiteX12" fmla="*/ 5251499 w 12086273"/>
              <a:gd name="connsiteY12" fmla="*/ 758770 h 1127760"/>
              <a:gd name="connsiteX13" fmla="*/ 3532276 w 12086273"/>
              <a:gd name="connsiteY13" fmla="*/ 1120707 h 1127760"/>
              <a:gd name="connsiteX14" fmla="*/ 1793195 w 12086273"/>
              <a:gd name="connsiteY14" fmla="*/ 1067481 h 1127760"/>
              <a:gd name="connsiteX15" fmla="*/ 0 w 12086273"/>
              <a:gd name="connsiteY15" fmla="*/ 1047984 h 1127760"/>
              <a:gd name="connsiteX16" fmla="*/ 0 w 12086273"/>
              <a:gd name="connsiteY16" fmla="*/ 168870 h 1127760"/>
              <a:gd name="connsiteX0" fmla="*/ 0 w 12086273"/>
              <a:gd name="connsiteY0" fmla="*/ 168870 h 1127760"/>
              <a:gd name="connsiteX1" fmla="*/ 4206743 w 12086273"/>
              <a:gd name="connsiteY1" fmla="*/ 67901 h 1127760"/>
              <a:gd name="connsiteX2" fmla="*/ 7100047 w 12086273"/>
              <a:gd name="connsiteY2" fmla="*/ 17997 h 1127760"/>
              <a:gd name="connsiteX3" fmla="*/ 9509759 w 12086273"/>
              <a:gd name="connsiteY3" fmla="*/ 190120 h 1127760"/>
              <a:gd name="connsiteX4" fmla="*/ 10470975 w 12086273"/>
              <a:gd name="connsiteY4" fmla="*/ 371829 h 1127760"/>
              <a:gd name="connsiteX5" fmla="*/ 12086273 w 12086273"/>
              <a:gd name="connsiteY5" fmla="*/ 248717 h 1127760"/>
              <a:gd name="connsiteX6" fmla="*/ 12066042 w 12086273"/>
              <a:gd name="connsiteY6" fmla="*/ 899817 h 1127760"/>
              <a:gd name="connsiteX7" fmla="*/ 10442677 w 12086273"/>
              <a:gd name="connsiteY7" fmla="*/ 750809 h 1127760"/>
              <a:gd name="connsiteX8" fmla="*/ 9424946 w 12086273"/>
              <a:gd name="connsiteY8" fmla="*/ 1055102 h 1127760"/>
              <a:gd name="connsiteX9" fmla="*/ 8016007 w 12086273"/>
              <a:gd name="connsiteY9" fmla="*/ 758943 h 1127760"/>
              <a:gd name="connsiteX10" fmla="*/ 6585721 w 12086273"/>
              <a:gd name="connsiteY10" fmla="*/ 956096 h 1127760"/>
              <a:gd name="connsiteX11" fmla="*/ 5251499 w 12086273"/>
              <a:gd name="connsiteY11" fmla="*/ 758770 h 1127760"/>
              <a:gd name="connsiteX12" fmla="*/ 3532276 w 12086273"/>
              <a:gd name="connsiteY12" fmla="*/ 1120707 h 1127760"/>
              <a:gd name="connsiteX13" fmla="*/ 1793195 w 12086273"/>
              <a:gd name="connsiteY13" fmla="*/ 1067481 h 1127760"/>
              <a:gd name="connsiteX14" fmla="*/ 0 w 12086273"/>
              <a:gd name="connsiteY14" fmla="*/ 1047984 h 1127760"/>
              <a:gd name="connsiteX15" fmla="*/ 0 w 12086273"/>
              <a:gd name="connsiteY15" fmla="*/ 168870 h 1127760"/>
              <a:gd name="connsiteX0" fmla="*/ 0 w 12086273"/>
              <a:gd name="connsiteY0" fmla="*/ 168870 h 1127760"/>
              <a:gd name="connsiteX1" fmla="*/ 7100047 w 12086273"/>
              <a:gd name="connsiteY1" fmla="*/ 17997 h 1127760"/>
              <a:gd name="connsiteX2" fmla="*/ 9509759 w 12086273"/>
              <a:gd name="connsiteY2" fmla="*/ 190120 h 1127760"/>
              <a:gd name="connsiteX3" fmla="*/ 10470975 w 12086273"/>
              <a:gd name="connsiteY3" fmla="*/ 371829 h 1127760"/>
              <a:gd name="connsiteX4" fmla="*/ 12086273 w 12086273"/>
              <a:gd name="connsiteY4" fmla="*/ 248717 h 1127760"/>
              <a:gd name="connsiteX5" fmla="*/ 12066042 w 12086273"/>
              <a:gd name="connsiteY5" fmla="*/ 899817 h 1127760"/>
              <a:gd name="connsiteX6" fmla="*/ 10442677 w 12086273"/>
              <a:gd name="connsiteY6" fmla="*/ 750809 h 1127760"/>
              <a:gd name="connsiteX7" fmla="*/ 9424946 w 12086273"/>
              <a:gd name="connsiteY7" fmla="*/ 1055102 h 1127760"/>
              <a:gd name="connsiteX8" fmla="*/ 8016007 w 12086273"/>
              <a:gd name="connsiteY8" fmla="*/ 758943 h 1127760"/>
              <a:gd name="connsiteX9" fmla="*/ 6585721 w 12086273"/>
              <a:gd name="connsiteY9" fmla="*/ 956096 h 1127760"/>
              <a:gd name="connsiteX10" fmla="*/ 5251499 w 12086273"/>
              <a:gd name="connsiteY10" fmla="*/ 758770 h 1127760"/>
              <a:gd name="connsiteX11" fmla="*/ 3532276 w 12086273"/>
              <a:gd name="connsiteY11" fmla="*/ 1120707 h 1127760"/>
              <a:gd name="connsiteX12" fmla="*/ 1793195 w 12086273"/>
              <a:gd name="connsiteY12" fmla="*/ 1067481 h 1127760"/>
              <a:gd name="connsiteX13" fmla="*/ 0 w 12086273"/>
              <a:gd name="connsiteY13" fmla="*/ 1047984 h 1127760"/>
              <a:gd name="connsiteX14" fmla="*/ 0 w 12086273"/>
              <a:gd name="connsiteY14" fmla="*/ 168870 h 1127760"/>
              <a:gd name="connsiteX0" fmla="*/ 51508 w 12086273"/>
              <a:gd name="connsiteY0" fmla="*/ 2727845 h 2727845"/>
              <a:gd name="connsiteX1" fmla="*/ 7100047 w 12086273"/>
              <a:gd name="connsiteY1" fmla="*/ 17997 h 2727845"/>
              <a:gd name="connsiteX2" fmla="*/ 9509759 w 12086273"/>
              <a:gd name="connsiteY2" fmla="*/ 190120 h 2727845"/>
              <a:gd name="connsiteX3" fmla="*/ 10470975 w 12086273"/>
              <a:gd name="connsiteY3" fmla="*/ 371829 h 2727845"/>
              <a:gd name="connsiteX4" fmla="*/ 12086273 w 12086273"/>
              <a:gd name="connsiteY4" fmla="*/ 248717 h 2727845"/>
              <a:gd name="connsiteX5" fmla="*/ 12066042 w 12086273"/>
              <a:gd name="connsiteY5" fmla="*/ 899817 h 2727845"/>
              <a:gd name="connsiteX6" fmla="*/ 10442677 w 12086273"/>
              <a:gd name="connsiteY6" fmla="*/ 750809 h 2727845"/>
              <a:gd name="connsiteX7" fmla="*/ 9424946 w 12086273"/>
              <a:gd name="connsiteY7" fmla="*/ 1055102 h 2727845"/>
              <a:gd name="connsiteX8" fmla="*/ 8016007 w 12086273"/>
              <a:gd name="connsiteY8" fmla="*/ 758943 h 2727845"/>
              <a:gd name="connsiteX9" fmla="*/ 6585721 w 12086273"/>
              <a:gd name="connsiteY9" fmla="*/ 956096 h 2727845"/>
              <a:gd name="connsiteX10" fmla="*/ 5251499 w 12086273"/>
              <a:gd name="connsiteY10" fmla="*/ 758770 h 2727845"/>
              <a:gd name="connsiteX11" fmla="*/ 3532276 w 12086273"/>
              <a:gd name="connsiteY11" fmla="*/ 1120707 h 2727845"/>
              <a:gd name="connsiteX12" fmla="*/ 1793195 w 12086273"/>
              <a:gd name="connsiteY12" fmla="*/ 1067481 h 2727845"/>
              <a:gd name="connsiteX13" fmla="*/ 0 w 12086273"/>
              <a:gd name="connsiteY13" fmla="*/ 1047984 h 2727845"/>
              <a:gd name="connsiteX14" fmla="*/ 51508 w 12086273"/>
              <a:gd name="connsiteY14" fmla="*/ 2727845 h 2727845"/>
              <a:gd name="connsiteX0" fmla="*/ 51508 w 12086273"/>
              <a:gd name="connsiteY0" fmla="*/ 2546880 h 2595407"/>
              <a:gd name="connsiteX1" fmla="*/ 7615127 w 12086273"/>
              <a:gd name="connsiteY1" fmla="*/ 2595408 h 2595407"/>
              <a:gd name="connsiteX2" fmla="*/ 9509759 w 12086273"/>
              <a:gd name="connsiteY2" fmla="*/ 9155 h 2595407"/>
              <a:gd name="connsiteX3" fmla="*/ 10470975 w 12086273"/>
              <a:gd name="connsiteY3" fmla="*/ 190864 h 2595407"/>
              <a:gd name="connsiteX4" fmla="*/ 12086273 w 12086273"/>
              <a:gd name="connsiteY4" fmla="*/ 67752 h 2595407"/>
              <a:gd name="connsiteX5" fmla="*/ 12066042 w 12086273"/>
              <a:gd name="connsiteY5" fmla="*/ 718852 h 2595407"/>
              <a:gd name="connsiteX6" fmla="*/ 10442677 w 12086273"/>
              <a:gd name="connsiteY6" fmla="*/ 569844 h 2595407"/>
              <a:gd name="connsiteX7" fmla="*/ 9424946 w 12086273"/>
              <a:gd name="connsiteY7" fmla="*/ 874137 h 2595407"/>
              <a:gd name="connsiteX8" fmla="*/ 8016007 w 12086273"/>
              <a:gd name="connsiteY8" fmla="*/ 577978 h 2595407"/>
              <a:gd name="connsiteX9" fmla="*/ 6585721 w 12086273"/>
              <a:gd name="connsiteY9" fmla="*/ 775131 h 2595407"/>
              <a:gd name="connsiteX10" fmla="*/ 5251499 w 12086273"/>
              <a:gd name="connsiteY10" fmla="*/ 577805 h 2595407"/>
              <a:gd name="connsiteX11" fmla="*/ 3532276 w 12086273"/>
              <a:gd name="connsiteY11" fmla="*/ 939742 h 2595407"/>
              <a:gd name="connsiteX12" fmla="*/ 1793195 w 12086273"/>
              <a:gd name="connsiteY12" fmla="*/ 886516 h 2595407"/>
              <a:gd name="connsiteX13" fmla="*/ 0 w 12086273"/>
              <a:gd name="connsiteY13" fmla="*/ 867019 h 2595407"/>
              <a:gd name="connsiteX14" fmla="*/ 51508 w 12086273"/>
              <a:gd name="connsiteY14" fmla="*/ 2546880 h 2595407"/>
              <a:gd name="connsiteX0" fmla="*/ 51508 w 12086273"/>
              <a:gd name="connsiteY0" fmla="*/ 2528069 h 3038426"/>
              <a:gd name="connsiteX1" fmla="*/ 7615127 w 12086273"/>
              <a:gd name="connsiteY1" fmla="*/ 2576597 h 3038426"/>
              <a:gd name="connsiteX2" fmla="*/ 10694445 w 12086273"/>
              <a:gd name="connsiteY2" fmla="*/ 2815187 h 3038426"/>
              <a:gd name="connsiteX3" fmla="*/ 10470975 w 12086273"/>
              <a:gd name="connsiteY3" fmla="*/ 172053 h 3038426"/>
              <a:gd name="connsiteX4" fmla="*/ 12086273 w 12086273"/>
              <a:gd name="connsiteY4" fmla="*/ 48941 h 3038426"/>
              <a:gd name="connsiteX5" fmla="*/ 12066042 w 12086273"/>
              <a:gd name="connsiteY5" fmla="*/ 700041 h 3038426"/>
              <a:gd name="connsiteX6" fmla="*/ 10442677 w 12086273"/>
              <a:gd name="connsiteY6" fmla="*/ 551033 h 3038426"/>
              <a:gd name="connsiteX7" fmla="*/ 9424946 w 12086273"/>
              <a:gd name="connsiteY7" fmla="*/ 855326 h 3038426"/>
              <a:gd name="connsiteX8" fmla="*/ 8016007 w 12086273"/>
              <a:gd name="connsiteY8" fmla="*/ 559167 h 3038426"/>
              <a:gd name="connsiteX9" fmla="*/ 6585721 w 12086273"/>
              <a:gd name="connsiteY9" fmla="*/ 756320 h 3038426"/>
              <a:gd name="connsiteX10" fmla="*/ 5251499 w 12086273"/>
              <a:gd name="connsiteY10" fmla="*/ 558994 h 3038426"/>
              <a:gd name="connsiteX11" fmla="*/ 3532276 w 12086273"/>
              <a:gd name="connsiteY11" fmla="*/ 920931 h 3038426"/>
              <a:gd name="connsiteX12" fmla="*/ 1793195 w 12086273"/>
              <a:gd name="connsiteY12" fmla="*/ 867705 h 3038426"/>
              <a:gd name="connsiteX13" fmla="*/ 0 w 12086273"/>
              <a:gd name="connsiteY13" fmla="*/ 848208 h 3038426"/>
              <a:gd name="connsiteX14" fmla="*/ 51508 w 12086273"/>
              <a:gd name="connsiteY14" fmla="*/ 2528069 h 3038426"/>
              <a:gd name="connsiteX0" fmla="*/ 51508 w 12086273"/>
              <a:gd name="connsiteY0" fmla="*/ 2485896 h 2996253"/>
              <a:gd name="connsiteX1" fmla="*/ 7615127 w 12086273"/>
              <a:gd name="connsiteY1" fmla="*/ 2534424 h 2996253"/>
              <a:gd name="connsiteX2" fmla="*/ 10694445 w 12086273"/>
              <a:gd name="connsiteY2" fmla="*/ 2773014 h 2996253"/>
              <a:gd name="connsiteX3" fmla="*/ 11727771 w 12086273"/>
              <a:gd name="connsiteY3" fmla="*/ 2655622 h 2996253"/>
              <a:gd name="connsiteX4" fmla="*/ 12086273 w 12086273"/>
              <a:gd name="connsiteY4" fmla="*/ 6768 h 2996253"/>
              <a:gd name="connsiteX5" fmla="*/ 12066042 w 12086273"/>
              <a:gd name="connsiteY5" fmla="*/ 657868 h 2996253"/>
              <a:gd name="connsiteX6" fmla="*/ 10442677 w 12086273"/>
              <a:gd name="connsiteY6" fmla="*/ 508860 h 2996253"/>
              <a:gd name="connsiteX7" fmla="*/ 9424946 w 12086273"/>
              <a:gd name="connsiteY7" fmla="*/ 813153 h 2996253"/>
              <a:gd name="connsiteX8" fmla="*/ 8016007 w 12086273"/>
              <a:gd name="connsiteY8" fmla="*/ 516994 h 2996253"/>
              <a:gd name="connsiteX9" fmla="*/ 6585721 w 12086273"/>
              <a:gd name="connsiteY9" fmla="*/ 714147 h 2996253"/>
              <a:gd name="connsiteX10" fmla="*/ 5251499 w 12086273"/>
              <a:gd name="connsiteY10" fmla="*/ 516821 h 2996253"/>
              <a:gd name="connsiteX11" fmla="*/ 3532276 w 12086273"/>
              <a:gd name="connsiteY11" fmla="*/ 878758 h 2996253"/>
              <a:gd name="connsiteX12" fmla="*/ 1793195 w 12086273"/>
              <a:gd name="connsiteY12" fmla="*/ 825532 h 2996253"/>
              <a:gd name="connsiteX13" fmla="*/ 0 w 12086273"/>
              <a:gd name="connsiteY13" fmla="*/ 806035 h 2996253"/>
              <a:gd name="connsiteX14" fmla="*/ 51508 w 12086273"/>
              <a:gd name="connsiteY14" fmla="*/ 2485896 h 2996253"/>
              <a:gd name="connsiteX0" fmla="*/ 51508 w 12136146"/>
              <a:gd name="connsiteY0" fmla="*/ 1977370 h 2487727"/>
              <a:gd name="connsiteX1" fmla="*/ 7615127 w 12136146"/>
              <a:gd name="connsiteY1" fmla="*/ 2025898 h 2487727"/>
              <a:gd name="connsiteX2" fmla="*/ 10694445 w 12136146"/>
              <a:gd name="connsiteY2" fmla="*/ 2264488 h 2487727"/>
              <a:gd name="connsiteX3" fmla="*/ 11727771 w 12136146"/>
              <a:gd name="connsiteY3" fmla="*/ 2147096 h 2487727"/>
              <a:gd name="connsiteX4" fmla="*/ 12066042 w 12136146"/>
              <a:gd name="connsiteY4" fmla="*/ 149342 h 2487727"/>
              <a:gd name="connsiteX5" fmla="*/ 10442677 w 12136146"/>
              <a:gd name="connsiteY5" fmla="*/ 334 h 2487727"/>
              <a:gd name="connsiteX6" fmla="*/ 9424946 w 12136146"/>
              <a:gd name="connsiteY6" fmla="*/ 304627 h 2487727"/>
              <a:gd name="connsiteX7" fmla="*/ 8016007 w 12136146"/>
              <a:gd name="connsiteY7" fmla="*/ 8468 h 2487727"/>
              <a:gd name="connsiteX8" fmla="*/ 6585721 w 12136146"/>
              <a:gd name="connsiteY8" fmla="*/ 205621 h 2487727"/>
              <a:gd name="connsiteX9" fmla="*/ 5251499 w 12136146"/>
              <a:gd name="connsiteY9" fmla="*/ 8295 h 2487727"/>
              <a:gd name="connsiteX10" fmla="*/ 3532276 w 12136146"/>
              <a:gd name="connsiteY10" fmla="*/ 370232 h 2487727"/>
              <a:gd name="connsiteX11" fmla="*/ 1793195 w 12136146"/>
              <a:gd name="connsiteY11" fmla="*/ 317006 h 2487727"/>
              <a:gd name="connsiteX12" fmla="*/ 0 w 12136146"/>
              <a:gd name="connsiteY12" fmla="*/ 297509 h 2487727"/>
              <a:gd name="connsiteX13" fmla="*/ 51508 w 12136146"/>
              <a:gd name="connsiteY13" fmla="*/ 1977370 h 2487727"/>
              <a:gd name="connsiteX0" fmla="*/ 51508 w 12222740"/>
              <a:gd name="connsiteY0" fmla="*/ 1977370 h 2487727"/>
              <a:gd name="connsiteX1" fmla="*/ 7615127 w 12222740"/>
              <a:gd name="connsiteY1" fmla="*/ 2025898 h 2487727"/>
              <a:gd name="connsiteX2" fmla="*/ 10694445 w 12222740"/>
              <a:gd name="connsiteY2" fmla="*/ 2264488 h 2487727"/>
              <a:gd name="connsiteX3" fmla="*/ 12047120 w 12222740"/>
              <a:gd name="connsiteY3" fmla="*/ 2064013 h 2487727"/>
              <a:gd name="connsiteX4" fmla="*/ 12066042 w 12222740"/>
              <a:gd name="connsiteY4" fmla="*/ 149342 h 2487727"/>
              <a:gd name="connsiteX5" fmla="*/ 10442677 w 12222740"/>
              <a:gd name="connsiteY5" fmla="*/ 334 h 2487727"/>
              <a:gd name="connsiteX6" fmla="*/ 9424946 w 12222740"/>
              <a:gd name="connsiteY6" fmla="*/ 304627 h 2487727"/>
              <a:gd name="connsiteX7" fmla="*/ 8016007 w 12222740"/>
              <a:gd name="connsiteY7" fmla="*/ 8468 h 2487727"/>
              <a:gd name="connsiteX8" fmla="*/ 6585721 w 12222740"/>
              <a:gd name="connsiteY8" fmla="*/ 205621 h 2487727"/>
              <a:gd name="connsiteX9" fmla="*/ 5251499 w 12222740"/>
              <a:gd name="connsiteY9" fmla="*/ 8295 h 2487727"/>
              <a:gd name="connsiteX10" fmla="*/ 3532276 w 12222740"/>
              <a:gd name="connsiteY10" fmla="*/ 370232 h 2487727"/>
              <a:gd name="connsiteX11" fmla="*/ 1793195 w 12222740"/>
              <a:gd name="connsiteY11" fmla="*/ 317006 h 2487727"/>
              <a:gd name="connsiteX12" fmla="*/ 0 w 12222740"/>
              <a:gd name="connsiteY12" fmla="*/ 297509 h 2487727"/>
              <a:gd name="connsiteX13" fmla="*/ 51508 w 12222740"/>
              <a:gd name="connsiteY13" fmla="*/ 1977370 h 2487727"/>
              <a:gd name="connsiteX0" fmla="*/ 51508 w 12222740"/>
              <a:gd name="connsiteY0" fmla="*/ 1977370 h 2196677"/>
              <a:gd name="connsiteX1" fmla="*/ 7615127 w 12222740"/>
              <a:gd name="connsiteY1" fmla="*/ 2025898 h 2196677"/>
              <a:gd name="connsiteX2" fmla="*/ 12047120 w 12222740"/>
              <a:gd name="connsiteY2" fmla="*/ 2064013 h 2196677"/>
              <a:gd name="connsiteX3" fmla="*/ 12066042 w 12222740"/>
              <a:gd name="connsiteY3" fmla="*/ 149342 h 2196677"/>
              <a:gd name="connsiteX4" fmla="*/ 10442677 w 12222740"/>
              <a:gd name="connsiteY4" fmla="*/ 334 h 2196677"/>
              <a:gd name="connsiteX5" fmla="*/ 9424946 w 12222740"/>
              <a:gd name="connsiteY5" fmla="*/ 304627 h 2196677"/>
              <a:gd name="connsiteX6" fmla="*/ 8016007 w 12222740"/>
              <a:gd name="connsiteY6" fmla="*/ 8468 h 2196677"/>
              <a:gd name="connsiteX7" fmla="*/ 6585721 w 12222740"/>
              <a:gd name="connsiteY7" fmla="*/ 205621 h 2196677"/>
              <a:gd name="connsiteX8" fmla="*/ 5251499 w 12222740"/>
              <a:gd name="connsiteY8" fmla="*/ 8295 h 2196677"/>
              <a:gd name="connsiteX9" fmla="*/ 3532276 w 12222740"/>
              <a:gd name="connsiteY9" fmla="*/ 370232 h 2196677"/>
              <a:gd name="connsiteX10" fmla="*/ 1793195 w 12222740"/>
              <a:gd name="connsiteY10" fmla="*/ 317006 h 2196677"/>
              <a:gd name="connsiteX11" fmla="*/ 0 w 12222740"/>
              <a:gd name="connsiteY11" fmla="*/ 297509 h 2196677"/>
              <a:gd name="connsiteX12" fmla="*/ 51508 w 12222740"/>
              <a:gd name="connsiteY12" fmla="*/ 1977370 h 2196677"/>
              <a:gd name="connsiteX0" fmla="*/ 51508 w 12222740"/>
              <a:gd name="connsiteY0" fmla="*/ 1977370 h 2250532"/>
              <a:gd name="connsiteX1" fmla="*/ 12047120 w 12222740"/>
              <a:gd name="connsiteY1" fmla="*/ 2064013 h 2250532"/>
              <a:gd name="connsiteX2" fmla="*/ 12066042 w 12222740"/>
              <a:gd name="connsiteY2" fmla="*/ 149342 h 2250532"/>
              <a:gd name="connsiteX3" fmla="*/ 10442677 w 12222740"/>
              <a:gd name="connsiteY3" fmla="*/ 334 h 2250532"/>
              <a:gd name="connsiteX4" fmla="*/ 9424946 w 12222740"/>
              <a:gd name="connsiteY4" fmla="*/ 304627 h 2250532"/>
              <a:gd name="connsiteX5" fmla="*/ 8016007 w 12222740"/>
              <a:gd name="connsiteY5" fmla="*/ 8468 h 2250532"/>
              <a:gd name="connsiteX6" fmla="*/ 6585721 w 12222740"/>
              <a:gd name="connsiteY6" fmla="*/ 205621 h 2250532"/>
              <a:gd name="connsiteX7" fmla="*/ 5251499 w 12222740"/>
              <a:gd name="connsiteY7" fmla="*/ 8295 h 2250532"/>
              <a:gd name="connsiteX8" fmla="*/ 3532276 w 12222740"/>
              <a:gd name="connsiteY8" fmla="*/ 370232 h 2250532"/>
              <a:gd name="connsiteX9" fmla="*/ 1793195 w 12222740"/>
              <a:gd name="connsiteY9" fmla="*/ 317006 h 2250532"/>
              <a:gd name="connsiteX10" fmla="*/ 0 w 12222740"/>
              <a:gd name="connsiteY10" fmla="*/ 297509 h 2250532"/>
              <a:gd name="connsiteX11" fmla="*/ 51508 w 12222740"/>
              <a:gd name="connsiteY11" fmla="*/ 1977370 h 2250532"/>
              <a:gd name="connsiteX0" fmla="*/ 0 w 12233041"/>
              <a:gd name="connsiteY0" fmla="*/ 2052145 h 2282917"/>
              <a:gd name="connsiteX1" fmla="*/ 12057421 w 12233041"/>
              <a:gd name="connsiteY1" fmla="*/ 2064013 h 2282917"/>
              <a:gd name="connsiteX2" fmla="*/ 12076343 w 12233041"/>
              <a:gd name="connsiteY2" fmla="*/ 149342 h 2282917"/>
              <a:gd name="connsiteX3" fmla="*/ 10452978 w 12233041"/>
              <a:gd name="connsiteY3" fmla="*/ 334 h 2282917"/>
              <a:gd name="connsiteX4" fmla="*/ 9435247 w 12233041"/>
              <a:gd name="connsiteY4" fmla="*/ 304627 h 2282917"/>
              <a:gd name="connsiteX5" fmla="*/ 8026308 w 12233041"/>
              <a:gd name="connsiteY5" fmla="*/ 8468 h 2282917"/>
              <a:gd name="connsiteX6" fmla="*/ 6596022 w 12233041"/>
              <a:gd name="connsiteY6" fmla="*/ 205621 h 2282917"/>
              <a:gd name="connsiteX7" fmla="*/ 5261800 w 12233041"/>
              <a:gd name="connsiteY7" fmla="*/ 8295 h 2282917"/>
              <a:gd name="connsiteX8" fmla="*/ 3542577 w 12233041"/>
              <a:gd name="connsiteY8" fmla="*/ 370232 h 2282917"/>
              <a:gd name="connsiteX9" fmla="*/ 1803496 w 12233041"/>
              <a:gd name="connsiteY9" fmla="*/ 317006 h 2282917"/>
              <a:gd name="connsiteX10" fmla="*/ 10301 w 12233041"/>
              <a:gd name="connsiteY10" fmla="*/ 297509 h 2282917"/>
              <a:gd name="connsiteX11" fmla="*/ 0 w 12233041"/>
              <a:gd name="connsiteY11" fmla="*/ 2052145 h 2282917"/>
              <a:gd name="connsiteX0" fmla="*/ 31822 w 12264863"/>
              <a:gd name="connsiteY0" fmla="*/ 2052145 h 2282917"/>
              <a:gd name="connsiteX1" fmla="*/ 12089243 w 12264863"/>
              <a:gd name="connsiteY1" fmla="*/ 2064013 h 2282917"/>
              <a:gd name="connsiteX2" fmla="*/ 12108165 w 12264863"/>
              <a:gd name="connsiteY2" fmla="*/ 149342 h 2282917"/>
              <a:gd name="connsiteX3" fmla="*/ 10484800 w 12264863"/>
              <a:gd name="connsiteY3" fmla="*/ 334 h 2282917"/>
              <a:gd name="connsiteX4" fmla="*/ 9467069 w 12264863"/>
              <a:gd name="connsiteY4" fmla="*/ 304627 h 2282917"/>
              <a:gd name="connsiteX5" fmla="*/ 8058130 w 12264863"/>
              <a:gd name="connsiteY5" fmla="*/ 8468 h 2282917"/>
              <a:gd name="connsiteX6" fmla="*/ 6627844 w 12264863"/>
              <a:gd name="connsiteY6" fmla="*/ 205621 h 2282917"/>
              <a:gd name="connsiteX7" fmla="*/ 5293622 w 12264863"/>
              <a:gd name="connsiteY7" fmla="*/ 8295 h 2282917"/>
              <a:gd name="connsiteX8" fmla="*/ 3574399 w 12264863"/>
              <a:gd name="connsiteY8" fmla="*/ 370232 h 2282917"/>
              <a:gd name="connsiteX9" fmla="*/ 1835318 w 12264863"/>
              <a:gd name="connsiteY9" fmla="*/ 317006 h 2282917"/>
              <a:gd name="connsiteX10" fmla="*/ 42123 w 12264863"/>
              <a:gd name="connsiteY10" fmla="*/ 297509 h 2282917"/>
              <a:gd name="connsiteX11" fmla="*/ 31822 w 12264863"/>
              <a:gd name="connsiteY11" fmla="*/ 2052145 h 2282917"/>
              <a:gd name="connsiteX0" fmla="*/ 69298 w 12302339"/>
              <a:gd name="connsiteY0" fmla="*/ 2052145 h 2282917"/>
              <a:gd name="connsiteX1" fmla="*/ 12126719 w 12302339"/>
              <a:gd name="connsiteY1" fmla="*/ 2064013 h 2282917"/>
              <a:gd name="connsiteX2" fmla="*/ 12145641 w 12302339"/>
              <a:gd name="connsiteY2" fmla="*/ 149342 h 2282917"/>
              <a:gd name="connsiteX3" fmla="*/ 10522276 w 12302339"/>
              <a:gd name="connsiteY3" fmla="*/ 334 h 2282917"/>
              <a:gd name="connsiteX4" fmla="*/ 9504545 w 12302339"/>
              <a:gd name="connsiteY4" fmla="*/ 304627 h 2282917"/>
              <a:gd name="connsiteX5" fmla="*/ 8095606 w 12302339"/>
              <a:gd name="connsiteY5" fmla="*/ 8468 h 2282917"/>
              <a:gd name="connsiteX6" fmla="*/ 6665320 w 12302339"/>
              <a:gd name="connsiteY6" fmla="*/ 205621 h 2282917"/>
              <a:gd name="connsiteX7" fmla="*/ 5331098 w 12302339"/>
              <a:gd name="connsiteY7" fmla="*/ 8295 h 2282917"/>
              <a:gd name="connsiteX8" fmla="*/ 3611875 w 12302339"/>
              <a:gd name="connsiteY8" fmla="*/ 370232 h 2282917"/>
              <a:gd name="connsiteX9" fmla="*/ 1872794 w 12302339"/>
              <a:gd name="connsiteY9" fmla="*/ 317006 h 2282917"/>
              <a:gd name="connsiteX10" fmla="*/ 79599 w 12302339"/>
              <a:gd name="connsiteY10" fmla="*/ 297509 h 2282917"/>
              <a:gd name="connsiteX11" fmla="*/ 69298 w 12302339"/>
              <a:gd name="connsiteY11" fmla="*/ 2052145 h 2282917"/>
              <a:gd name="connsiteX0" fmla="*/ 159612 w 12392653"/>
              <a:gd name="connsiteY0" fmla="*/ 2052145 h 2282917"/>
              <a:gd name="connsiteX1" fmla="*/ 12217033 w 12392653"/>
              <a:gd name="connsiteY1" fmla="*/ 2064013 h 2282917"/>
              <a:gd name="connsiteX2" fmla="*/ 12235955 w 12392653"/>
              <a:gd name="connsiteY2" fmla="*/ 149342 h 2282917"/>
              <a:gd name="connsiteX3" fmla="*/ 10612590 w 12392653"/>
              <a:gd name="connsiteY3" fmla="*/ 334 h 2282917"/>
              <a:gd name="connsiteX4" fmla="*/ 9594859 w 12392653"/>
              <a:gd name="connsiteY4" fmla="*/ 304627 h 2282917"/>
              <a:gd name="connsiteX5" fmla="*/ 8185920 w 12392653"/>
              <a:gd name="connsiteY5" fmla="*/ 8468 h 2282917"/>
              <a:gd name="connsiteX6" fmla="*/ 6755634 w 12392653"/>
              <a:gd name="connsiteY6" fmla="*/ 205621 h 2282917"/>
              <a:gd name="connsiteX7" fmla="*/ 5421412 w 12392653"/>
              <a:gd name="connsiteY7" fmla="*/ 8295 h 2282917"/>
              <a:gd name="connsiteX8" fmla="*/ 3702189 w 12392653"/>
              <a:gd name="connsiteY8" fmla="*/ 370232 h 2282917"/>
              <a:gd name="connsiteX9" fmla="*/ 1963108 w 12392653"/>
              <a:gd name="connsiteY9" fmla="*/ 317006 h 2282917"/>
              <a:gd name="connsiteX10" fmla="*/ 44125 w 12392653"/>
              <a:gd name="connsiteY10" fmla="*/ 297509 h 2282917"/>
              <a:gd name="connsiteX11" fmla="*/ 159612 w 12392653"/>
              <a:gd name="connsiteY11" fmla="*/ 2052145 h 2282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392653" h="2282917">
                <a:moveTo>
                  <a:pt x="159612" y="2052145"/>
                </a:moveTo>
                <a:cubicBezTo>
                  <a:pt x="2167465" y="2346562"/>
                  <a:pt x="10214611" y="2368684"/>
                  <a:pt x="12217033" y="2064013"/>
                </a:cubicBezTo>
                <a:cubicBezTo>
                  <a:pt x="12445632" y="1711489"/>
                  <a:pt x="12450137" y="507136"/>
                  <a:pt x="12235955" y="149342"/>
                </a:cubicBezTo>
                <a:cubicBezTo>
                  <a:pt x="11409330" y="77459"/>
                  <a:pt x="11364126" y="-5934"/>
                  <a:pt x="10612590" y="334"/>
                </a:cubicBezTo>
                <a:cubicBezTo>
                  <a:pt x="10068228" y="25085"/>
                  <a:pt x="10107200" y="304627"/>
                  <a:pt x="9594859" y="304627"/>
                </a:cubicBezTo>
                <a:cubicBezTo>
                  <a:pt x="9071843" y="312878"/>
                  <a:pt x="8772977" y="62097"/>
                  <a:pt x="8185920" y="8468"/>
                </a:cubicBezTo>
                <a:cubicBezTo>
                  <a:pt x="7666463" y="-32784"/>
                  <a:pt x="7360482" y="197369"/>
                  <a:pt x="6755634" y="205621"/>
                </a:cubicBezTo>
                <a:cubicBezTo>
                  <a:pt x="6246851" y="205620"/>
                  <a:pt x="5979471" y="40837"/>
                  <a:pt x="5421412" y="8295"/>
                </a:cubicBezTo>
                <a:cubicBezTo>
                  <a:pt x="4403845" y="-29640"/>
                  <a:pt x="4324708" y="439843"/>
                  <a:pt x="3702189" y="370232"/>
                </a:cubicBezTo>
                <a:cubicBezTo>
                  <a:pt x="2540982" y="-24762"/>
                  <a:pt x="2582187" y="267501"/>
                  <a:pt x="1963108" y="317006"/>
                </a:cubicBezTo>
                <a:cubicBezTo>
                  <a:pt x="1379608" y="322883"/>
                  <a:pt x="456845" y="-104401"/>
                  <a:pt x="44125" y="297509"/>
                </a:cubicBezTo>
                <a:cubicBezTo>
                  <a:pt x="-77929" y="839869"/>
                  <a:pt x="83966" y="1446006"/>
                  <a:pt x="159612" y="2052145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0536071-D1B2-1BBB-3786-6B42109C2B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254077"/>
              </p:ext>
            </p:extLst>
          </p:nvPr>
        </p:nvGraphicFramePr>
        <p:xfrm>
          <a:off x="1071880" y="1367993"/>
          <a:ext cx="10152380" cy="498415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014220">
                  <a:extLst>
                    <a:ext uri="{9D8B030D-6E8A-4147-A177-3AD203B41FA5}">
                      <a16:colId xmlns:a16="http://schemas.microsoft.com/office/drawing/2014/main" val="596259350"/>
                    </a:ext>
                  </a:extLst>
                </a:gridCol>
                <a:gridCol w="8138160">
                  <a:extLst>
                    <a:ext uri="{9D8B030D-6E8A-4147-A177-3AD203B41FA5}">
                      <a16:colId xmlns:a16="http://schemas.microsoft.com/office/drawing/2014/main" val="2334946072"/>
                    </a:ext>
                  </a:extLst>
                </a:gridCol>
              </a:tblGrid>
              <a:tr h="830693"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4000" b="0" dirty="0">
                          <a:latin typeface="Arial Black" panose="020B0A04020102020204" pitchFamily="34" charset="0"/>
                        </a:rPr>
                        <a:t>Day1</a:t>
                      </a:r>
                      <a:endParaRPr lang="en-US" sz="4000" b="0" dirty="0"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100" b="0" dirty="0"/>
                        <a:t>桃園機場        曼谷機場（曼谷）</a:t>
                      </a:r>
                      <a:endParaRPr lang="en-US" sz="21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131443"/>
                  </a:ext>
                </a:extLst>
              </a:tr>
              <a:tr h="830693">
                <a:tc>
                  <a:txBody>
                    <a:bodyPr/>
                    <a:lstStyle/>
                    <a:p>
                      <a:pPr lvl="0" algn="ctr"/>
                      <a:r>
                        <a:rPr lang="en-US" sz="4000" b="1" dirty="0">
                          <a:latin typeface="Arial Black" panose="020B0A04020102020204" pitchFamily="34" charset="0"/>
                        </a:rPr>
                        <a:t>D</a:t>
                      </a:r>
                      <a:r>
                        <a:rPr lang="en-US" altLang="zh-CN" sz="4000" b="1" dirty="0">
                          <a:latin typeface="Arial Black" panose="020B0A04020102020204" pitchFamily="34" charset="0"/>
                        </a:rPr>
                        <a:t>ay2</a:t>
                      </a:r>
                      <a:endParaRPr lang="en-US" sz="4000" b="1" dirty="0"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100" dirty="0"/>
                        <a:t>北碧府賽福瑞野生動物園        </a:t>
                      </a:r>
                      <a:r>
                        <a:rPr lang="en-US" altLang="zh-CN" sz="2100" dirty="0"/>
                        <a:t>Sky Walk</a:t>
                      </a:r>
                      <a:r>
                        <a:rPr lang="zh-CN" altLang="en-US" sz="2100" dirty="0"/>
                        <a:t>天空步道        漂浮馬爾地夫咖啡廳        泰國版築地市場</a:t>
                      </a:r>
                      <a:endParaRPr lang="en-US" sz="2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194084"/>
                  </a:ext>
                </a:extLst>
              </a:tr>
              <a:tr h="830693">
                <a:tc>
                  <a:txBody>
                    <a:bodyPr/>
                    <a:lstStyle/>
                    <a:p>
                      <a:pPr lvl="0" algn="ctr"/>
                      <a:r>
                        <a:rPr lang="en-US" sz="4000" b="1" dirty="0">
                          <a:latin typeface="Arial Black" panose="020B0A04020102020204" pitchFamily="34" charset="0"/>
                        </a:rPr>
                        <a:t>D</a:t>
                      </a:r>
                      <a:r>
                        <a:rPr lang="en-US" altLang="zh-CN" sz="4000" b="1" dirty="0">
                          <a:latin typeface="Arial Black" panose="020B0A04020102020204" pitchFamily="34" charset="0"/>
                        </a:rPr>
                        <a:t>ay3</a:t>
                      </a:r>
                      <a:endParaRPr lang="en-US" sz="4000" b="1" dirty="0"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100" dirty="0"/>
                        <a:t>泰國鄭王廟       芭達雅       泰國古式按摩</a:t>
                      </a:r>
                      <a:r>
                        <a:rPr lang="en-US" altLang="zh-CN" sz="2100" dirty="0"/>
                        <a:t>2</a:t>
                      </a:r>
                      <a:r>
                        <a:rPr lang="zh-CN" altLang="en-US" sz="2100" dirty="0"/>
                        <a:t>小時       態勢海鮮大頭蝦燒烤吃到飽      羅馬歌舞人妖秀       飛機夜市</a:t>
                      </a:r>
                      <a:endParaRPr lang="en-US" sz="2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809714"/>
                  </a:ext>
                </a:extLst>
              </a:tr>
              <a:tr h="830693">
                <a:tc>
                  <a:txBody>
                    <a:bodyPr/>
                    <a:lstStyle/>
                    <a:p>
                      <a:pPr lvl="0" algn="ctr"/>
                      <a:r>
                        <a:rPr lang="en-US" sz="4000" b="1" dirty="0">
                          <a:latin typeface="Arial Black" panose="020B0A04020102020204" pitchFamily="34" charset="0"/>
                        </a:rPr>
                        <a:t>D</a:t>
                      </a:r>
                      <a:r>
                        <a:rPr lang="en-US" altLang="zh-CN" sz="4000" b="1" dirty="0">
                          <a:latin typeface="Arial Black" panose="020B0A04020102020204" pitchFamily="34" charset="0"/>
                        </a:rPr>
                        <a:t>ay4</a:t>
                      </a:r>
                      <a:endParaRPr lang="en-US" sz="4000" b="1" dirty="0"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100" dirty="0"/>
                        <a:t>芭達雅      翡翠灣私人海灘俱樂部海陸歡樂游       四方水上市場      </a:t>
                      </a:r>
                      <a:r>
                        <a:rPr lang="en-US" altLang="zh-CN" sz="2100" dirty="0"/>
                        <a:t>Terminal21</a:t>
                      </a:r>
                      <a:r>
                        <a:rPr lang="zh-CN" altLang="en-US" sz="2100" dirty="0"/>
                        <a:t>航站百貨</a:t>
                      </a:r>
                      <a:endParaRPr lang="en-US" sz="2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029478"/>
                  </a:ext>
                </a:extLst>
              </a:tr>
              <a:tr h="830693">
                <a:tc>
                  <a:txBody>
                    <a:bodyPr/>
                    <a:lstStyle/>
                    <a:p>
                      <a:pPr lvl="0" algn="ctr"/>
                      <a:r>
                        <a:rPr lang="en-US" sz="4000" b="1" dirty="0">
                          <a:latin typeface="Arial Black" panose="020B0A04020102020204" pitchFamily="34" charset="0"/>
                        </a:rPr>
                        <a:t>D</a:t>
                      </a:r>
                      <a:r>
                        <a:rPr lang="en-US" altLang="zh-CN" sz="4000" b="1" dirty="0">
                          <a:latin typeface="Arial Black" panose="020B0A04020102020204" pitchFamily="34" charset="0"/>
                        </a:rPr>
                        <a:t>ay5</a:t>
                      </a:r>
                      <a:endParaRPr lang="en-US" sz="4000" b="1" dirty="0"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100" dirty="0"/>
                        <a:t>曼谷      </a:t>
                      </a:r>
                      <a:r>
                        <a:rPr lang="en-US" altLang="zh-CN" sz="2100" dirty="0"/>
                        <a:t>Siam Amazing Park </a:t>
                      </a:r>
                      <a:r>
                        <a:rPr lang="zh-CN" altLang="en-US" sz="2100" dirty="0"/>
                        <a:t>暹羅水陸雙樂園      </a:t>
                      </a:r>
                      <a:r>
                        <a:rPr lang="en-US" altLang="zh-CN" sz="2100" dirty="0"/>
                        <a:t>ICONSIAM</a:t>
                      </a:r>
                      <a:r>
                        <a:rPr lang="zh-CN" altLang="en-US" sz="2100" dirty="0"/>
                        <a:t>暹羅天地</a:t>
                      </a:r>
                      <a:endParaRPr lang="en-US" sz="2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711726"/>
                  </a:ext>
                </a:extLst>
              </a:tr>
              <a:tr h="830693"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4000" b="1" dirty="0">
                          <a:latin typeface="Arial Black" panose="020B0A04020102020204" pitchFamily="34" charset="0"/>
                        </a:rPr>
                        <a:t>Day6</a:t>
                      </a:r>
                      <a:endParaRPr lang="en-US" sz="4000" b="1" dirty="0"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100" dirty="0"/>
                        <a:t>愛樂威四面佛       世貿百貨       </a:t>
                      </a:r>
                      <a:r>
                        <a:rPr lang="en-US" altLang="zh-CN" sz="2100" dirty="0"/>
                        <a:t>BIG C</a:t>
                      </a:r>
                      <a:r>
                        <a:rPr lang="zh-CN" altLang="en-US" sz="2100" dirty="0"/>
                        <a:t>掃貨趣       曼谷      曼谷機場      桃園機場</a:t>
                      </a:r>
                      <a:endParaRPr lang="en-US" sz="2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135613"/>
                  </a:ext>
                </a:extLst>
              </a:tr>
            </a:tbl>
          </a:graphicData>
        </a:graphic>
      </p:graphicFrame>
      <p:sp>
        <p:nvSpPr>
          <p:cNvPr id="10" name="Arrow: Right 9">
            <a:extLst>
              <a:ext uri="{FF2B5EF4-FFF2-40B4-BE49-F238E27FC236}">
                <a16:creationId xmlns:a16="http://schemas.microsoft.com/office/drawing/2014/main" id="{27D387D5-F462-3B55-50D8-17427D2D4073}"/>
              </a:ext>
            </a:extLst>
          </p:cNvPr>
          <p:cNvSpPr/>
          <p:nvPr/>
        </p:nvSpPr>
        <p:spPr>
          <a:xfrm>
            <a:off x="8437396" y="3989577"/>
            <a:ext cx="326571" cy="242596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EF9EC03-D797-038C-0663-3293B5170E24}"/>
              </a:ext>
            </a:extLst>
          </p:cNvPr>
          <p:cNvSpPr/>
          <p:nvPr/>
        </p:nvSpPr>
        <p:spPr>
          <a:xfrm>
            <a:off x="10516833" y="5624595"/>
            <a:ext cx="326571" cy="242596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383674-56CA-174E-AC5A-9B61864E803A}"/>
              </a:ext>
            </a:extLst>
          </p:cNvPr>
          <p:cNvSpPr/>
          <p:nvPr/>
        </p:nvSpPr>
        <p:spPr>
          <a:xfrm>
            <a:off x="4355713" y="1457702"/>
            <a:ext cx="326571" cy="242596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1B63326-E7C6-D6A7-FEAB-5FD2A9482548}"/>
              </a:ext>
            </a:extLst>
          </p:cNvPr>
          <p:cNvSpPr/>
          <p:nvPr/>
        </p:nvSpPr>
        <p:spPr>
          <a:xfrm>
            <a:off x="6356735" y="5597750"/>
            <a:ext cx="326571" cy="242596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EE70332-D5E0-584D-4C08-AE8A300F847B}"/>
              </a:ext>
            </a:extLst>
          </p:cNvPr>
          <p:cNvSpPr/>
          <p:nvPr/>
        </p:nvSpPr>
        <p:spPr>
          <a:xfrm>
            <a:off x="10529921" y="3958081"/>
            <a:ext cx="326571" cy="242596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965709A-7514-2F13-4C1D-3E6EACD4002F}"/>
              </a:ext>
            </a:extLst>
          </p:cNvPr>
          <p:cNvSpPr/>
          <p:nvPr/>
        </p:nvSpPr>
        <p:spPr>
          <a:xfrm>
            <a:off x="4029142" y="3944168"/>
            <a:ext cx="326571" cy="242596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84055DA-5910-862B-5BD1-26F8931B3C88}"/>
              </a:ext>
            </a:extLst>
          </p:cNvPr>
          <p:cNvSpPr/>
          <p:nvPr/>
        </p:nvSpPr>
        <p:spPr>
          <a:xfrm>
            <a:off x="4270441" y="3404438"/>
            <a:ext cx="326571" cy="242596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AB5497F-F001-E82D-8A37-C33E87C17C24}"/>
              </a:ext>
            </a:extLst>
          </p:cNvPr>
          <p:cNvSpPr/>
          <p:nvPr/>
        </p:nvSpPr>
        <p:spPr>
          <a:xfrm>
            <a:off x="6547563" y="3456518"/>
            <a:ext cx="326571" cy="242596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9FA96DC-D783-A29E-C3E0-98D208FC280D}"/>
              </a:ext>
            </a:extLst>
          </p:cNvPr>
          <p:cNvSpPr/>
          <p:nvPr/>
        </p:nvSpPr>
        <p:spPr>
          <a:xfrm>
            <a:off x="8507499" y="3109609"/>
            <a:ext cx="326571" cy="242596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83AF30A9-31EE-8B78-07AA-2C7746A83D38}"/>
              </a:ext>
            </a:extLst>
          </p:cNvPr>
          <p:cNvSpPr/>
          <p:nvPr/>
        </p:nvSpPr>
        <p:spPr>
          <a:xfrm>
            <a:off x="5833179" y="3109609"/>
            <a:ext cx="326571" cy="242596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06D4B7F-A0CA-2D87-F553-E1EF15511795}"/>
              </a:ext>
            </a:extLst>
          </p:cNvPr>
          <p:cNvSpPr/>
          <p:nvPr/>
        </p:nvSpPr>
        <p:spPr>
          <a:xfrm>
            <a:off x="4587942" y="3109609"/>
            <a:ext cx="326571" cy="242596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76D8802-7EE6-B89F-F8AA-292C4BF534B0}"/>
              </a:ext>
            </a:extLst>
          </p:cNvPr>
          <p:cNvSpPr/>
          <p:nvPr/>
        </p:nvSpPr>
        <p:spPr>
          <a:xfrm>
            <a:off x="3872753" y="2590072"/>
            <a:ext cx="326571" cy="242596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51315E1-56E0-CCAC-73EB-4F5744AC86BD}"/>
              </a:ext>
            </a:extLst>
          </p:cNvPr>
          <p:cNvSpPr/>
          <p:nvPr/>
        </p:nvSpPr>
        <p:spPr>
          <a:xfrm>
            <a:off x="8785932" y="2311771"/>
            <a:ext cx="326571" cy="242596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D3A52DDE-DBC8-A6E4-64F1-FE934EBC055C}"/>
              </a:ext>
            </a:extLst>
          </p:cNvPr>
          <p:cNvSpPr/>
          <p:nvPr/>
        </p:nvSpPr>
        <p:spPr>
          <a:xfrm>
            <a:off x="6220992" y="2291437"/>
            <a:ext cx="326571" cy="242596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6365B0E-5EDF-C44D-89B3-8DE292F603E0}"/>
              </a:ext>
            </a:extLst>
          </p:cNvPr>
          <p:cNvSpPr/>
          <p:nvPr/>
        </p:nvSpPr>
        <p:spPr>
          <a:xfrm>
            <a:off x="4849392" y="5597750"/>
            <a:ext cx="326571" cy="242596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3F5513A0-432D-6266-E43E-3A8EF318E8BB}"/>
              </a:ext>
            </a:extLst>
          </p:cNvPr>
          <p:cNvSpPr/>
          <p:nvPr/>
        </p:nvSpPr>
        <p:spPr>
          <a:xfrm>
            <a:off x="8096117" y="4783038"/>
            <a:ext cx="326571" cy="242596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FBE6399D-DD22-33D3-8A85-65AE585A8363}"/>
              </a:ext>
            </a:extLst>
          </p:cNvPr>
          <p:cNvSpPr/>
          <p:nvPr/>
        </p:nvSpPr>
        <p:spPr>
          <a:xfrm>
            <a:off x="3709467" y="4783038"/>
            <a:ext cx="326571" cy="242596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1DA6F37A-FB25-8969-59A7-7CA5C6645563}"/>
              </a:ext>
            </a:extLst>
          </p:cNvPr>
          <p:cNvSpPr/>
          <p:nvPr/>
        </p:nvSpPr>
        <p:spPr>
          <a:xfrm>
            <a:off x="9049553" y="5618062"/>
            <a:ext cx="326571" cy="242596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C0E7140B-351E-C9A0-C345-41AD03A2D47D}"/>
              </a:ext>
            </a:extLst>
          </p:cNvPr>
          <p:cNvSpPr/>
          <p:nvPr/>
        </p:nvSpPr>
        <p:spPr>
          <a:xfrm>
            <a:off x="8180928" y="5592754"/>
            <a:ext cx="326571" cy="242596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28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8">
            <a:extLst>
              <a:ext uri="{FF2B5EF4-FFF2-40B4-BE49-F238E27FC236}">
                <a16:creationId xmlns:a16="http://schemas.microsoft.com/office/drawing/2014/main" id="{43693DC2-693B-5F45-79AE-4DC8994652CC}"/>
              </a:ext>
            </a:extLst>
          </p:cNvPr>
          <p:cNvSpPr/>
          <p:nvPr/>
        </p:nvSpPr>
        <p:spPr>
          <a:xfrm>
            <a:off x="0" y="0"/>
            <a:ext cx="12192000" cy="7189694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4104" name="Picture 8" descr="芭達雅四方水上市場（Pattaya Floating Market）">
            <a:extLst>
              <a:ext uri="{FF2B5EF4-FFF2-40B4-BE49-F238E27FC236}">
                <a16:creationId xmlns:a16="http://schemas.microsoft.com/office/drawing/2014/main" id="{3788CEAE-04E8-CD41-4811-680E3C7CC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720" y="3838704"/>
            <a:ext cx="4217922" cy="281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芭達雅四方水上市場（Pattaya Floating Market）">
            <a:extLst>
              <a:ext uri="{FF2B5EF4-FFF2-40B4-BE49-F238E27FC236}">
                <a16:creationId xmlns:a16="http://schemas.microsoft.com/office/drawing/2014/main" id="{5342762B-08AC-0EEA-7797-D48E73CC2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776" y="1591356"/>
            <a:ext cx="4028095" cy="245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椭圆 8">
            <a:extLst>
              <a:ext uri="{FF2B5EF4-FFF2-40B4-BE49-F238E27FC236}">
                <a16:creationId xmlns:a16="http://schemas.microsoft.com/office/drawing/2014/main" id="{BCD70101-CF08-ADB8-4DA3-0C05308488D8}"/>
              </a:ext>
            </a:extLst>
          </p:cNvPr>
          <p:cNvSpPr/>
          <p:nvPr/>
        </p:nvSpPr>
        <p:spPr>
          <a:xfrm>
            <a:off x="650536" y="820078"/>
            <a:ext cx="419581" cy="419581"/>
          </a:xfrm>
          <a:prstGeom prst="ellipse">
            <a:avLst/>
          </a:prstGeom>
          <a:solidFill>
            <a:srgbClr val="C4D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4" name="直接连接符 13">
            <a:extLst>
              <a:ext uri="{FF2B5EF4-FFF2-40B4-BE49-F238E27FC236}">
                <a16:creationId xmlns:a16="http://schemas.microsoft.com/office/drawing/2014/main" id="{FF749BF0-F4C9-0E07-1554-6BA08572EE3A}"/>
              </a:ext>
            </a:extLst>
          </p:cNvPr>
          <p:cNvCxnSpPr>
            <a:cxnSpLocks/>
          </p:cNvCxnSpPr>
          <p:nvPr/>
        </p:nvCxnSpPr>
        <p:spPr>
          <a:xfrm>
            <a:off x="860327" y="1108964"/>
            <a:ext cx="0" cy="4673797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9">
            <a:extLst>
              <a:ext uri="{FF2B5EF4-FFF2-40B4-BE49-F238E27FC236}">
                <a16:creationId xmlns:a16="http://schemas.microsoft.com/office/drawing/2014/main" id="{931EDBA3-661E-CA31-D1D1-1438D9052C9B}"/>
              </a:ext>
            </a:extLst>
          </p:cNvPr>
          <p:cNvSpPr/>
          <p:nvPr/>
        </p:nvSpPr>
        <p:spPr>
          <a:xfrm>
            <a:off x="633350" y="2329391"/>
            <a:ext cx="419581" cy="419581"/>
          </a:xfrm>
          <a:prstGeom prst="ellipse">
            <a:avLst/>
          </a:prstGeom>
          <a:solidFill>
            <a:srgbClr val="C4D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椭圆 10">
            <a:extLst>
              <a:ext uri="{FF2B5EF4-FFF2-40B4-BE49-F238E27FC236}">
                <a16:creationId xmlns:a16="http://schemas.microsoft.com/office/drawing/2014/main" id="{BAC1B820-3E57-BBBD-7FDC-153118FBC3A2}"/>
              </a:ext>
            </a:extLst>
          </p:cNvPr>
          <p:cNvSpPr/>
          <p:nvPr/>
        </p:nvSpPr>
        <p:spPr>
          <a:xfrm>
            <a:off x="653934" y="3838704"/>
            <a:ext cx="419581" cy="419581"/>
          </a:xfrm>
          <a:prstGeom prst="ellipse">
            <a:avLst/>
          </a:prstGeom>
          <a:solidFill>
            <a:srgbClr val="C4D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椭圆 11">
            <a:extLst>
              <a:ext uri="{FF2B5EF4-FFF2-40B4-BE49-F238E27FC236}">
                <a16:creationId xmlns:a16="http://schemas.microsoft.com/office/drawing/2014/main" id="{2AA3F2F8-30F2-25F9-3A28-54D08A58BD9C}"/>
              </a:ext>
            </a:extLst>
          </p:cNvPr>
          <p:cNvSpPr/>
          <p:nvPr/>
        </p:nvSpPr>
        <p:spPr>
          <a:xfrm>
            <a:off x="650535" y="5376717"/>
            <a:ext cx="419581" cy="419581"/>
          </a:xfrm>
          <a:prstGeom prst="ellipse">
            <a:avLst/>
          </a:prstGeom>
          <a:solidFill>
            <a:srgbClr val="C4D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3">
            <a:extLst>
              <a:ext uri="{FF2B5EF4-FFF2-40B4-BE49-F238E27FC236}">
                <a16:creationId xmlns:a16="http://schemas.microsoft.com/office/drawing/2014/main" id="{F42EAD6B-F7E4-E659-A7A9-BC1AC9FA4620}"/>
              </a:ext>
            </a:extLst>
          </p:cNvPr>
          <p:cNvSpPr/>
          <p:nvPr/>
        </p:nvSpPr>
        <p:spPr>
          <a:xfrm>
            <a:off x="9577953" y="0"/>
            <a:ext cx="2614047" cy="6858000"/>
          </a:xfrm>
          <a:prstGeom prst="rect">
            <a:avLst/>
          </a:prstGeom>
          <a:solidFill>
            <a:srgbClr val="FBD77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0FE86D-4B96-B1C8-70BF-8F8C1298E474}"/>
              </a:ext>
            </a:extLst>
          </p:cNvPr>
          <p:cNvSpPr txBox="1"/>
          <p:nvPr/>
        </p:nvSpPr>
        <p:spPr>
          <a:xfrm>
            <a:off x="1276510" y="404579"/>
            <a:ext cx="4328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u="sng" dirty="0"/>
              <a:t>四方水上市場</a:t>
            </a:r>
            <a:endParaRPr lang="en-US" sz="4800" b="1" u="sng" dirty="0"/>
          </a:p>
        </p:txBody>
      </p:sp>
      <p:pic>
        <p:nvPicPr>
          <p:cNvPr id="4098" name="Picture 2" descr="芭達雅四方水上市場（Pattaya Floating Market）">
            <a:extLst>
              <a:ext uri="{FF2B5EF4-FFF2-40B4-BE49-F238E27FC236}">
                <a16:creationId xmlns:a16="http://schemas.microsoft.com/office/drawing/2014/main" id="{6369CA38-2EDC-E1A5-05A7-F83435756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555" y="344394"/>
            <a:ext cx="4626909" cy="3084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6847B1-CEB0-A1F7-6A52-9B5910B5A51E}"/>
              </a:ext>
            </a:extLst>
          </p:cNvPr>
          <p:cNvSpPr txBox="1"/>
          <p:nvPr/>
        </p:nvSpPr>
        <p:spPr>
          <a:xfrm>
            <a:off x="6745529" y="4565291"/>
            <a:ext cx="49649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百年歷史的水上市場</a:t>
            </a:r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水上體驗與船家做交易</a:t>
            </a:r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南亞特色傳統交易形式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362729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8">
            <a:extLst>
              <a:ext uri="{FF2B5EF4-FFF2-40B4-BE49-F238E27FC236}">
                <a16:creationId xmlns:a16="http://schemas.microsoft.com/office/drawing/2014/main" id="{551006D9-7B03-A7B9-6F34-FD79D48FE5D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7189694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2" name="Picture 6" descr="芭達雅四方水上市場（Pattaya Floating Market）">
            <a:extLst>
              <a:ext uri="{FF2B5EF4-FFF2-40B4-BE49-F238E27FC236}">
                <a16:creationId xmlns:a16="http://schemas.microsoft.com/office/drawing/2014/main" id="{7ADC71FD-46F4-042C-325C-CFF9F065E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63" y="3261985"/>
            <a:ext cx="4564422" cy="304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芭達雅四方水上市場（Pattaya Floating Market）">
            <a:extLst>
              <a:ext uri="{FF2B5EF4-FFF2-40B4-BE49-F238E27FC236}">
                <a16:creationId xmlns:a16="http://schemas.microsoft.com/office/drawing/2014/main" id="{EB9E7D54-24ED-31A6-065F-25E980C52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189" y="681037"/>
            <a:ext cx="4286250" cy="274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30E20936-764C-F045-42D1-5EEA2660D965}"/>
              </a:ext>
            </a:extLst>
          </p:cNvPr>
          <p:cNvCxnSpPr>
            <a:cxnSpLocks/>
          </p:cNvCxnSpPr>
          <p:nvPr/>
        </p:nvCxnSpPr>
        <p:spPr>
          <a:xfrm flipV="1">
            <a:off x="5481150" y="4822740"/>
            <a:ext cx="1915901" cy="71047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B7A51AD-D29F-4F59-396A-CA5A124047E3}"/>
              </a:ext>
            </a:extLst>
          </p:cNvPr>
          <p:cNvSpPr txBox="1"/>
          <p:nvPr/>
        </p:nvSpPr>
        <p:spPr>
          <a:xfrm>
            <a:off x="7754399" y="4731373"/>
            <a:ext cx="3936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手搖船（會有船夫）</a:t>
            </a:r>
            <a:endParaRPr lang="en-US" sz="2800" dirty="0"/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075EDD9A-0C2E-99D4-6840-8CA4AD2BEB7E}"/>
              </a:ext>
            </a:extLst>
          </p:cNvPr>
          <p:cNvCxnSpPr>
            <a:cxnSpLocks/>
          </p:cNvCxnSpPr>
          <p:nvPr/>
        </p:nvCxnSpPr>
        <p:spPr>
          <a:xfrm rot="10800000">
            <a:off x="4040424" y="1393741"/>
            <a:ext cx="2881452" cy="474504"/>
          </a:xfrm>
          <a:prstGeom prst="curvedConnector3">
            <a:avLst>
              <a:gd name="adj1" fmla="val 668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F75899A-1FF7-1EF7-94EF-78C6975118DF}"/>
              </a:ext>
            </a:extLst>
          </p:cNvPr>
          <p:cNvSpPr txBox="1"/>
          <p:nvPr/>
        </p:nvSpPr>
        <p:spPr>
          <a:xfrm>
            <a:off x="493914" y="1205179"/>
            <a:ext cx="3520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水陸兩用船（自己開）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0F3AF9-4CE8-C012-4FA2-92F550C9CEFE}"/>
              </a:ext>
            </a:extLst>
          </p:cNvPr>
          <p:cNvSpPr txBox="1"/>
          <p:nvPr/>
        </p:nvSpPr>
        <p:spPr>
          <a:xfrm>
            <a:off x="699326" y="254968"/>
            <a:ext cx="4781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u="sng" dirty="0"/>
              <a:t>水上市場交通工具</a:t>
            </a:r>
            <a:endParaRPr lang="en-US" sz="4400" b="1" u="sng" dirty="0"/>
          </a:p>
        </p:txBody>
      </p:sp>
    </p:spTree>
    <p:extLst>
      <p:ext uri="{BB962C8B-B14F-4D97-AF65-F5344CB8AC3E}">
        <p14:creationId xmlns:p14="http://schemas.microsoft.com/office/powerpoint/2010/main" val="2535971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8">
            <a:extLst>
              <a:ext uri="{FF2B5EF4-FFF2-40B4-BE49-F238E27FC236}">
                <a16:creationId xmlns:a16="http://schemas.microsoft.com/office/drawing/2014/main" id="{3B583962-6321-251C-03EC-98BEFEC8FF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7189694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8196" name="Picture 4" descr="没有照片描述。">
            <a:extLst>
              <a:ext uri="{FF2B5EF4-FFF2-40B4-BE49-F238E27FC236}">
                <a16:creationId xmlns:a16="http://schemas.microsoft.com/office/drawing/2014/main" id="{D98C3FDB-2AA2-4517-70FB-D879DBBF1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225" y="424116"/>
            <a:ext cx="5597021" cy="371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88D1104A-95BA-CF3C-A887-79DF57441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841" y="2922494"/>
            <a:ext cx="5253424" cy="330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199CF5-6411-512F-DA70-3B433FF099F3}"/>
              </a:ext>
            </a:extLst>
          </p:cNvPr>
          <p:cNvSpPr txBox="1"/>
          <p:nvPr/>
        </p:nvSpPr>
        <p:spPr>
          <a:xfrm>
            <a:off x="2091902" y="1132130"/>
            <a:ext cx="2008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泰式按摩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FC0BC4-0BA4-D5C6-8DDC-E87D944F1314}"/>
              </a:ext>
            </a:extLst>
          </p:cNvPr>
          <p:cNvSpPr txBox="1"/>
          <p:nvPr/>
        </p:nvSpPr>
        <p:spPr>
          <a:xfrm>
            <a:off x="6633882" y="4477825"/>
            <a:ext cx="47333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會有不同船售賣各種泰國傳統商品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傳統手工藝品（編制商品，大象裝飾品，木雕，香皂）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傳統美食（船面，鰐魚肉，泰式奶茶，香蕉煎餅，芒果糯米飯）</a:t>
            </a:r>
            <a:endParaRPr lang="en-US" altLang="zh-CN" sz="2000" dirty="0"/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CB398873-1767-B5A7-8584-4D99783A120A}"/>
              </a:ext>
            </a:extLst>
          </p:cNvPr>
          <p:cNvCxnSpPr>
            <a:cxnSpLocks/>
          </p:cNvCxnSpPr>
          <p:nvPr/>
        </p:nvCxnSpPr>
        <p:spPr>
          <a:xfrm rot="10800000">
            <a:off x="4040425" y="1393741"/>
            <a:ext cx="1535623" cy="10088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384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>
            <a:extLst>
              <a:ext uri="{FF2B5EF4-FFF2-40B4-BE49-F238E27FC236}">
                <a16:creationId xmlns:a16="http://schemas.microsoft.com/office/drawing/2014/main" id="{505B0DF2-37E9-D9FA-8D24-83D512C8CDC8}"/>
              </a:ext>
            </a:extLst>
          </p:cNvPr>
          <p:cNvSpPr/>
          <p:nvPr/>
        </p:nvSpPr>
        <p:spPr>
          <a:xfrm>
            <a:off x="1153843" y="964516"/>
            <a:ext cx="9884313" cy="4928968"/>
          </a:xfrm>
          <a:prstGeom prst="rect">
            <a:avLst/>
          </a:prstGeom>
          <a:solidFill>
            <a:srgbClr val="F6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2" name="矩形 8">
            <a:extLst>
              <a:ext uri="{FF2B5EF4-FFF2-40B4-BE49-F238E27FC236}">
                <a16:creationId xmlns:a16="http://schemas.microsoft.com/office/drawing/2014/main" id="{9C3FBF2F-AF7A-43EC-B995-C70A1E9FEC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7189694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038E7-0617-A4AF-EDD9-9241C9E3D8FD}"/>
              </a:ext>
            </a:extLst>
          </p:cNvPr>
          <p:cNvSpPr txBox="1"/>
          <p:nvPr/>
        </p:nvSpPr>
        <p:spPr>
          <a:xfrm>
            <a:off x="878541" y="376518"/>
            <a:ext cx="54146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u="sng" dirty="0"/>
              <a:t>傳統美食</a:t>
            </a:r>
            <a:endParaRPr lang="en-US" sz="4400" b="1" u="sng" dirty="0"/>
          </a:p>
        </p:txBody>
      </p:sp>
      <p:pic>
        <p:nvPicPr>
          <p:cNvPr id="7172" name="Picture 4" descr="網友推薦】泰奶宜蘭羅東人氣首推-嘟嘟車曼谷手沖奶茶">
            <a:extLst>
              <a:ext uri="{FF2B5EF4-FFF2-40B4-BE49-F238E27FC236}">
                <a16:creationId xmlns:a16="http://schemas.microsoft.com/office/drawing/2014/main" id="{B505B6A0-AFE5-565A-388D-1CE2E7C0A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41" y="1354533"/>
            <a:ext cx="3711388" cy="247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芒果糯米飯只要4個步驟！去不了泰國也能自己做的芒果糯米飯食譜– 奧丁丁客棧">
            <a:extLst>
              <a:ext uri="{FF2B5EF4-FFF2-40B4-BE49-F238E27FC236}">
                <a16:creationId xmlns:a16="http://schemas.microsoft.com/office/drawing/2014/main" id="{F67946F8-4332-71C9-06A2-381172C16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795" y="4297632"/>
            <a:ext cx="3251969" cy="2171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发朋友圈的绝佳素材｜泰国船面">
            <a:extLst>
              <a:ext uri="{FF2B5EF4-FFF2-40B4-BE49-F238E27FC236}">
                <a16:creationId xmlns:a16="http://schemas.microsoft.com/office/drawing/2014/main" id="{4AF53227-A465-10CB-5581-173EB76CD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682" y="693882"/>
            <a:ext cx="4099474" cy="273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1D7D5964-9980-5930-1D11-CD7C9970452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58495" y="2684428"/>
            <a:ext cx="885084" cy="6369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4D8001D9-4BF9-7878-1472-FEB1821CDD3B}"/>
              </a:ext>
            </a:extLst>
          </p:cNvPr>
          <p:cNvCxnSpPr>
            <a:cxnSpLocks/>
          </p:cNvCxnSpPr>
          <p:nvPr/>
        </p:nvCxnSpPr>
        <p:spPr>
          <a:xfrm rot="16200000" flipH="1">
            <a:off x="5633827" y="5068036"/>
            <a:ext cx="965483" cy="80892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267207D7-6B75-0BE0-064C-FE8B0D8830B8}"/>
              </a:ext>
            </a:extLst>
          </p:cNvPr>
          <p:cNvCxnSpPr>
            <a:cxnSpLocks/>
          </p:cNvCxnSpPr>
          <p:nvPr/>
        </p:nvCxnSpPr>
        <p:spPr>
          <a:xfrm>
            <a:off x="8803341" y="3479809"/>
            <a:ext cx="1165412" cy="91370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E682178-6473-E3DD-09CA-743BE2F9250D}"/>
              </a:ext>
            </a:extLst>
          </p:cNvPr>
          <p:cNvSpPr txBox="1"/>
          <p:nvPr/>
        </p:nvSpPr>
        <p:spPr>
          <a:xfrm>
            <a:off x="9663665" y="4479484"/>
            <a:ext cx="980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船面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708B97-8E5D-F995-3A46-90617E129037}"/>
              </a:ext>
            </a:extLst>
          </p:cNvPr>
          <p:cNvSpPr txBox="1"/>
          <p:nvPr/>
        </p:nvSpPr>
        <p:spPr>
          <a:xfrm>
            <a:off x="6520341" y="5956599"/>
            <a:ext cx="2456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芒果糯米飯</a:t>
            </a:r>
            <a:endParaRPr lang="en-US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FDF8B1-0142-0F34-DA09-F115C5965E9F}"/>
              </a:ext>
            </a:extLst>
          </p:cNvPr>
          <p:cNvSpPr txBox="1"/>
          <p:nvPr/>
        </p:nvSpPr>
        <p:spPr>
          <a:xfrm>
            <a:off x="4865231" y="2027348"/>
            <a:ext cx="209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泰國奶茶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551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">
            <a:extLst>
              <a:ext uri="{FF2B5EF4-FFF2-40B4-BE49-F238E27FC236}">
                <a16:creationId xmlns:a16="http://schemas.microsoft.com/office/drawing/2014/main" id="{99A2B52B-E5C5-C1F8-72E3-0182E3F5BC11}"/>
              </a:ext>
            </a:extLst>
          </p:cNvPr>
          <p:cNvSpPr/>
          <p:nvPr/>
        </p:nvSpPr>
        <p:spPr>
          <a:xfrm>
            <a:off x="6196134" y="0"/>
            <a:ext cx="4783016" cy="6858000"/>
          </a:xfrm>
          <a:prstGeom prst="rect">
            <a:avLst/>
          </a:prstGeom>
          <a:solidFill>
            <a:srgbClr val="ECD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2" name="矩形 8">
            <a:extLst>
              <a:ext uri="{FF2B5EF4-FFF2-40B4-BE49-F238E27FC236}">
                <a16:creationId xmlns:a16="http://schemas.microsoft.com/office/drawing/2014/main" id="{08A68ED5-AA6A-9538-6FFB-8D1EE733EA57}"/>
              </a:ext>
            </a:extLst>
          </p:cNvPr>
          <p:cNvSpPr/>
          <p:nvPr/>
        </p:nvSpPr>
        <p:spPr>
          <a:xfrm>
            <a:off x="0" y="0"/>
            <a:ext cx="12192000" cy="7189694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5CBD8D-E568-968A-9D47-4BB8DFDE160F}"/>
              </a:ext>
            </a:extLst>
          </p:cNvPr>
          <p:cNvSpPr txBox="1"/>
          <p:nvPr/>
        </p:nvSpPr>
        <p:spPr>
          <a:xfrm>
            <a:off x="448235" y="398040"/>
            <a:ext cx="374724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b="1" u="sng" dirty="0"/>
              <a:t>傳統手工藝品</a:t>
            </a:r>
            <a:endParaRPr lang="en-US" sz="4400" dirty="0"/>
          </a:p>
        </p:txBody>
      </p:sp>
      <p:pic>
        <p:nvPicPr>
          <p:cNvPr id="9218" name="Picture 2" descr="曼谷市集】洽圖洽6家高人氣藤編包攻略，訂製彩帶球球字母、超多款式通通有，屬於你的藤編包這次去曼谷一定要買起來～ - 曼谷幫">
            <a:extLst>
              <a:ext uri="{FF2B5EF4-FFF2-40B4-BE49-F238E27FC236}">
                <a16:creationId xmlns:a16="http://schemas.microsoft.com/office/drawing/2014/main" id="{C19E4D2C-338B-8986-1B30-37C2724019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" r="-1659"/>
          <a:stretch/>
        </p:blipFill>
        <p:spPr bwMode="auto">
          <a:xfrm>
            <a:off x="385482" y="1406107"/>
            <a:ext cx="3810000" cy="5053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特写镜头，木雕大象出售在纪念品摊位在Ratchada Rot Fai火车夜市，泰国曼谷。照片-正版商用图片25s2ys-摄图新视界">
            <a:extLst>
              <a:ext uri="{FF2B5EF4-FFF2-40B4-BE49-F238E27FC236}">
                <a16:creationId xmlns:a16="http://schemas.microsoft.com/office/drawing/2014/main" id="{63813F77-BA95-099C-8A67-7A0C7A281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607" y="3933033"/>
            <a:ext cx="2419350" cy="230781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泰國曼谷市集「恰圖恰周末市集Chatuchak Weekend Market」10">
            <a:extLst>
              <a:ext uri="{FF2B5EF4-FFF2-40B4-BE49-F238E27FC236}">
                <a16:creationId xmlns:a16="http://schemas.microsoft.com/office/drawing/2014/main" id="{1098E4B8-84EB-3797-572A-3B8645D7F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019" y="2174676"/>
            <a:ext cx="4600918" cy="40661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58543D-5176-C93B-2387-08A13FFFC3CD}"/>
              </a:ext>
            </a:extLst>
          </p:cNvPr>
          <p:cNvSpPr txBox="1"/>
          <p:nvPr/>
        </p:nvSpPr>
        <p:spPr>
          <a:xfrm>
            <a:off x="4683607" y="782760"/>
            <a:ext cx="26634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/>
              <a:t>編織類</a:t>
            </a:r>
            <a:endParaRPr lang="en-US" altLang="zh-CN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/>
              <a:t>雕刻類</a:t>
            </a:r>
            <a:endParaRPr lang="en-US" altLang="zh-CN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/>
              <a:t>布藝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91588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5">
            <a:extLst>
              <a:ext uri="{FF2B5EF4-FFF2-40B4-BE49-F238E27FC236}">
                <a16:creationId xmlns:a16="http://schemas.microsoft.com/office/drawing/2014/main" id="{7377D5C0-54E6-179A-9361-8745C11ED24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矩形 19">
              <a:extLst>
                <a:ext uri="{FF2B5EF4-FFF2-40B4-BE49-F238E27FC236}">
                  <a16:creationId xmlns:a16="http://schemas.microsoft.com/office/drawing/2014/main" id="{849AD1EA-3259-1ED4-2F06-D338F511ABDB}"/>
                </a:ext>
              </a:extLst>
            </p:cNvPr>
            <p:cNvSpPr/>
            <p:nvPr/>
          </p:nvSpPr>
          <p:spPr>
            <a:xfrm>
              <a:off x="0" y="0"/>
              <a:ext cx="12192000" cy="6538586"/>
            </a:xfrm>
            <a:prstGeom prst="rect">
              <a:avLst/>
            </a:prstGeom>
            <a:blipFill dpi="0" rotWithShape="1">
              <a:blip r:embed="rId2">
                <a:alphaModFix amt="1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矩形 20">
              <a:extLst>
                <a:ext uri="{FF2B5EF4-FFF2-40B4-BE49-F238E27FC236}">
                  <a16:creationId xmlns:a16="http://schemas.microsoft.com/office/drawing/2014/main" id="{E104C06B-CD2D-2AE7-E522-FA99482D7FEC}"/>
                </a:ext>
              </a:extLst>
            </p:cNvPr>
            <p:cNvSpPr/>
            <p:nvPr/>
          </p:nvSpPr>
          <p:spPr>
            <a:xfrm>
              <a:off x="0" y="3091067"/>
              <a:ext cx="12192000" cy="3766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32">
            <a:extLst>
              <a:ext uri="{FF2B5EF4-FFF2-40B4-BE49-F238E27FC236}">
                <a16:creationId xmlns:a16="http://schemas.microsoft.com/office/drawing/2014/main" id="{69BEF45E-1490-105A-52EC-0A7862984ADA}"/>
              </a:ext>
            </a:extLst>
          </p:cNvPr>
          <p:cNvGrpSpPr/>
          <p:nvPr/>
        </p:nvGrpSpPr>
        <p:grpSpPr>
          <a:xfrm>
            <a:off x="10395338" y="657922"/>
            <a:ext cx="616733" cy="531565"/>
            <a:chOff x="10703560" y="432490"/>
            <a:chExt cx="780907" cy="673067"/>
          </a:xfrm>
        </p:grpSpPr>
        <p:pic>
          <p:nvPicPr>
            <p:cNvPr id="6" name="图片 27">
              <a:extLst>
                <a:ext uri="{FF2B5EF4-FFF2-40B4-BE49-F238E27FC236}">
                  <a16:creationId xmlns:a16="http://schemas.microsoft.com/office/drawing/2014/main" id="{E6A8A389-F08D-6DF6-8518-268159028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63807" y="611738"/>
              <a:ext cx="420660" cy="493819"/>
            </a:xfrm>
            <a:prstGeom prst="rect">
              <a:avLst/>
            </a:prstGeom>
          </p:spPr>
        </p:pic>
        <p:pic>
          <p:nvPicPr>
            <p:cNvPr id="7" name="图片 28">
              <a:extLst>
                <a:ext uri="{FF2B5EF4-FFF2-40B4-BE49-F238E27FC236}">
                  <a16:creationId xmlns:a16="http://schemas.microsoft.com/office/drawing/2014/main" id="{00ADDA97-E394-93EB-52EB-B5D091606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79720" y="611738"/>
              <a:ext cx="420660" cy="493819"/>
            </a:xfrm>
            <a:prstGeom prst="rect">
              <a:avLst/>
            </a:prstGeom>
          </p:spPr>
        </p:pic>
        <p:pic>
          <p:nvPicPr>
            <p:cNvPr id="8" name="图片 29">
              <a:extLst>
                <a:ext uri="{FF2B5EF4-FFF2-40B4-BE49-F238E27FC236}">
                  <a16:creationId xmlns:a16="http://schemas.microsoft.com/office/drawing/2014/main" id="{1E0B4FF0-9200-A865-1596-AC3A8FD2E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63807" y="432490"/>
              <a:ext cx="420660" cy="493819"/>
            </a:xfrm>
            <a:prstGeom prst="rect">
              <a:avLst/>
            </a:prstGeom>
          </p:spPr>
        </p:pic>
        <p:pic>
          <p:nvPicPr>
            <p:cNvPr id="9" name="图片 30">
              <a:extLst>
                <a:ext uri="{FF2B5EF4-FFF2-40B4-BE49-F238E27FC236}">
                  <a16:creationId xmlns:a16="http://schemas.microsoft.com/office/drawing/2014/main" id="{81D2CE42-9BB5-2A4A-CCC5-BC9BC964C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79720" y="432490"/>
              <a:ext cx="420660" cy="493819"/>
            </a:xfrm>
            <a:prstGeom prst="rect">
              <a:avLst/>
            </a:prstGeom>
          </p:spPr>
        </p:pic>
        <p:pic>
          <p:nvPicPr>
            <p:cNvPr id="10" name="图片 31">
              <a:extLst>
                <a:ext uri="{FF2B5EF4-FFF2-40B4-BE49-F238E27FC236}">
                  <a16:creationId xmlns:a16="http://schemas.microsoft.com/office/drawing/2014/main" id="{625ADD92-4A49-5B8F-0F6C-6CB9FC348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03560" y="432490"/>
              <a:ext cx="420660" cy="493819"/>
            </a:xfrm>
            <a:prstGeom prst="rect">
              <a:avLst/>
            </a:prstGeom>
          </p:spPr>
        </p:pic>
      </p:grpSp>
      <p:grpSp>
        <p:nvGrpSpPr>
          <p:cNvPr id="17" name="组合 18">
            <a:extLst>
              <a:ext uri="{FF2B5EF4-FFF2-40B4-BE49-F238E27FC236}">
                <a16:creationId xmlns:a16="http://schemas.microsoft.com/office/drawing/2014/main" id="{3232FCE5-0B0F-5DFD-F03C-23498E3AE879}"/>
              </a:ext>
            </a:extLst>
          </p:cNvPr>
          <p:cNvGrpSpPr/>
          <p:nvPr/>
        </p:nvGrpSpPr>
        <p:grpSpPr>
          <a:xfrm>
            <a:off x="1511800" y="-229009"/>
            <a:ext cx="9116876" cy="3320076"/>
            <a:chOff x="1536852" y="-872600"/>
            <a:chExt cx="9116876" cy="3913563"/>
          </a:xfrm>
        </p:grpSpPr>
        <p:pic>
          <p:nvPicPr>
            <p:cNvPr id="18" name="图片 7">
              <a:extLst>
                <a:ext uri="{FF2B5EF4-FFF2-40B4-BE49-F238E27FC236}">
                  <a16:creationId xmlns:a16="http://schemas.microsoft.com/office/drawing/2014/main" id="{C38FD6D1-CF88-3042-D372-321E3540BF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191"/>
            <a:stretch/>
          </p:blipFill>
          <p:spPr>
            <a:xfrm>
              <a:off x="1549534" y="-872600"/>
              <a:ext cx="9104194" cy="3903899"/>
            </a:xfrm>
            <a:prstGeom prst="rect">
              <a:avLst/>
            </a:prstGeom>
          </p:spPr>
        </p:pic>
        <p:pic>
          <p:nvPicPr>
            <p:cNvPr id="19" name="图片 17">
              <a:extLst>
                <a:ext uri="{FF2B5EF4-FFF2-40B4-BE49-F238E27FC236}">
                  <a16:creationId xmlns:a16="http://schemas.microsoft.com/office/drawing/2014/main" id="{11CB3090-0797-2D56-ECC6-516E1BFBA4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191"/>
            <a:stretch/>
          </p:blipFill>
          <p:spPr>
            <a:xfrm>
              <a:off x="1536852" y="-862936"/>
              <a:ext cx="9104194" cy="3903899"/>
            </a:xfrm>
            <a:prstGeom prst="rect">
              <a:avLst/>
            </a:prstGeom>
          </p:spPr>
        </p:pic>
      </p:grpSp>
      <p:grpSp>
        <p:nvGrpSpPr>
          <p:cNvPr id="21" name="组合 24">
            <a:extLst>
              <a:ext uri="{FF2B5EF4-FFF2-40B4-BE49-F238E27FC236}">
                <a16:creationId xmlns:a16="http://schemas.microsoft.com/office/drawing/2014/main" id="{93753D26-F3F9-5F00-FF10-6D81F9B72D9E}"/>
              </a:ext>
            </a:extLst>
          </p:cNvPr>
          <p:cNvGrpSpPr/>
          <p:nvPr/>
        </p:nvGrpSpPr>
        <p:grpSpPr>
          <a:xfrm>
            <a:off x="2423116" y="1747182"/>
            <a:ext cx="8882392" cy="971718"/>
            <a:chOff x="7417327" y="1811730"/>
            <a:chExt cx="8882392" cy="971718"/>
          </a:xfrm>
        </p:grpSpPr>
        <p:pic>
          <p:nvPicPr>
            <p:cNvPr id="22" name="图片 22">
              <a:extLst>
                <a:ext uri="{FF2B5EF4-FFF2-40B4-BE49-F238E27FC236}">
                  <a16:creationId xmlns:a16="http://schemas.microsoft.com/office/drawing/2014/main" id="{3D6EE300-9170-9A79-15A1-C1303C82B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64864" y="1811730"/>
              <a:ext cx="4434855" cy="971718"/>
            </a:xfrm>
            <a:prstGeom prst="rect">
              <a:avLst/>
            </a:prstGeom>
          </p:spPr>
        </p:pic>
        <p:pic>
          <p:nvPicPr>
            <p:cNvPr id="23" name="图片 23">
              <a:extLst>
                <a:ext uri="{FF2B5EF4-FFF2-40B4-BE49-F238E27FC236}">
                  <a16:creationId xmlns:a16="http://schemas.microsoft.com/office/drawing/2014/main" id="{0CF8AB2D-8CAA-9453-B721-799A10A08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7327" y="1811730"/>
              <a:ext cx="4434855" cy="971718"/>
            </a:xfrm>
            <a:prstGeom prst="rect">
              <a:avLst/>
            </a:prstGeom>
          </p:spPr>
        </p:pic>
      </p:grpSp>
      <p:sp>
        <p:nvSpPr>
          <p:cNvPr id="24" name="矩形 8">
            <a:extLst>
              <a:ext uri="{FF2B5EF4-FFF2-40B4-BE49-F238E27FC236}">
                <a16:creationId xmlns:a16="http://schemas.microsoft.com/office/drawing/2014/main" id="{FF5088A3-9DAB-00BB-27D0-C6E0498A33F9}"/>
              </a:ext>
            </a:extLst>
          </p:cNvPr>
          <p:cNvSpPr/>
          <p:nvPr/>
        </p:nvSpPr>
        <p:spPr>
          <a:xfrm>
            <a:off x="-75029" y="2697439"/>
            <a:ext cx="12342058" cy="1044520"/>
          </a:xfrm>
          <a:custGeom>
            <a:avLst/>
            <a:gdLst>
              <a:gd name="connsiteX0" fmla="*/ 0 w 12096947"/>
              <a:gd name="connsiteY0" fmla="*/ 0 h 879114"/>
              <a:gd name="connsiteX1" fmla="*/ 12096947 w 12096947"/>
              <a:gd name="connsiteY1" fmla="*/ 0 h 879114"/>
              <a:gd name="connsiteX2" fmla="*/ 12096947 w 12096947"/>
              <a:gd name="connsiteY2" fmla="*/ 879114 h 879114"/>
              <a:gd name="connsiteX3" fmla="*/ 0 w 12096947"/>
              <a:gd name="connsiteY3" fmla="*/ 879114 h 879114"/>
              <a:gd name="connsiteX4" fmla="*/ 0 w 12096947"/>
              <a:gd name="connsiteY4" fmla="*/ 0 h 879114"/>
              <a:gd name="connsiteX0" fmla="*/ 0 w 12096947"/>
              <a:gd name="connsiteY0" fmla="*/ 267 h 879381"/>
              <a:gd name="connsiteX1" fmla="*/ 1592132 w 12096947"/>
              <a:gd name="connsiteY1" fmla="*/ 0 h 879381"/>
              <a:gd name="connsiteX2" fmla="*/ 12096947 w 12096947"/>
              <a:gd name="connsiteY2" fmla="*/ 267 h 879381"/>
              <a:gd name="connsiteX3" fmla="*/ 12096947 w 12096947"/>
              <a:gd name="connsiteY3" fmla="*/ 879381 h 879381"/>
              <a:gd name="connsiteX4" fmla="*/ 0 w 12096947"/>
              <a:gd name="connsiteY4" fmla="*/ 879381 h 879381"/>
              <a:gd name="connsiteX5" fmla="*/ 0 w 12096947"/>
              <a:gd name="connsiteY5" fmla="*/ 267 h 879381"/>
              <a:gd name="connsiteX0" fmla="*/ 0 w 12096947"/>
              <a:gd name="connsiteY0" fmla="*/ 267 h 879381"/>
              <a:gd name="connsiteX1" fmla="*/ 1592132 w 12096947"/>
              <a:gd name="connsiteY1" fmla="*/ 0 h 879381"/>
              <a:gd name="connsiteX2" fmla="*/ 5701553 w 12096947"/>
              <a:gd name="connsiteY2" fmla="*/ 1 h 879381"/>
              <a:gd name="connsiteX3" fmla="*/ 12096947 w 12096947"/>
              <a:gd name="connsiteY3" fmla="*/ 267 h 879381"/>
              <a:gd name="connsiteX4" fmla="*/ 12096947 w 12096947"/>
              <a:gd name="connsiteY4" fmla="*/ 879381 h 879381"/>
              <a:gd name="connsiteX5" fmla="*/ 0 w 12096947"/>
              <a:gd name="connsiteY5" fmla="*/ 879381 h 879381"/>
              <a:gd name="connsiteX6" fmla="*/ 0 w 12096947"/>
              <a:gd name="connsiteY6" fmla="*/ 267 h 879381"/>
              <a:gd name="connsiteX0" fmla="*/ 0 w 12096947"/>
              <a:gd name="connsiteY0" fmla="*/ 150873 h 1029987"/>
              <a:gd name="connsiteX1" fmla="*/ 1592132 w 12096947"/>
              <a:gd name="connsiteY1" fmla="*/ 150606 h 1029987"/>
              <a:gd name="connsiteX2" fmla="*/ 4270786 w 12096947"/>
              <a:gd name="connsiteY2" fmla="*/ 0 h 1029987"/>
              <a:gd name="connsiteX3" fmla="*/ 12096947 w 12096947"/>
              <a:gd name="connsiteY3" fmla="*/ 150873 h 1029987"/>
              <a:gd name="connsiteX4" fmla="*/ 12096947 w 12096947"/>
              <a:gd name="connsiteY4" fmla="*/ 1029987 h 1029987"/>
              <a:gd name="connsiteX5" fmla="*/ 0 w 12096947"/>
              <a:gd name="connsiteY5" fmla="*/ 1029987 h 1029987"/>
              <a:gd name="connsiteX6" fmla="*/ 0 w 12096947"/>
              <a:gd name="connsiteY6" fmla="*/ 150873 h 1029987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12096947 w 12096947"/>
              <a:gd name="connsiteY3" fmla="*/ 193904 h 1073018"/>
              <a:gd name="connsiteX4" fmla="*/ 12096947 w 12096947"/>
              <a:gd name="connsiteY4" fmla="*/ 1073018 h 1073018"/>
              <a:gd name="connsiteX5" fmla="*/ 0 w 12096947"/>
              <a:gd name="connsiteY5" fmla="*/ 1073018 h 1073018"/>
              <a:gd name="connsiteX6" fmla="*/ 0 w 12096947"/>
              <a:gd name="connsiteY6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6906409 w 12096947"/>
              <a:gd name="connsiteY3" fmla="*/ 96819 h 1073018"/>
              <a:gd name="connsiteX4" fmla="*/ 12096947 w 12096947"/>
              <a:gd name="connsiteY4" fmla="*/ 193904 h 1073018"/>
              <a:gd name="connsiteX5" fmla="*/ 12096947 w 12096947"/>
              <a:gd name="connsiteY5" fmla="*/ 1073018 h 1073018"/>
              <a:gd name="connsiteX6" fmla="*/ 0 w 12096947"/>
              <a:gd name="connsiteY6" fmla="*/ 1073018 h 1073018"/>
              <a:gd name="connsiteX7" fmla="*/ 0 w 12096947"/>
              <a:gd name="connsiteY7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12096947 w 12096947"/>
              <a:gd name="connsiteY4" fmla="*/ 193904 h 1073018"/>
              <a:gd name="connsiteX5" fmla="*/ 12096947 w 12096947"/>
              <a:gd name="connsiteY5" fmla="*/ 1073018 h 1073018"/>
              <a:gd name="connsiteX6" fmla="*/ 0 w 12096947"/>
              <a:gd name="connsiteY6" fmla="*/ 1073018 h 1073018"/>
              <a:gd name="connsiteX7" fmla="*/ 0 w 12096947"/>
              <a:gd name="connsiteY7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9230061 w 12096947"/>
              <a:gd name="connsiteY4" fmla="*/ 118335 h 1073018"/>
              <a:gd name="connsiteX5" fmla="*/ 12096947 w 12096947"/>
              <a:gd name="connsiteY5" fmla="*/ 193904 h 1073018"/>
              <a:gd name="connsiteX6" fmla="*/ 12096947 w 12096947"/>
              <a:gd name="connsiteY6" fmla="*/ 1073018 h 1073018"/>
              <a:gd name="connsiteX7" fmla="*/ 0 w 12096947"/>
              <a:gd name="connsiteY7" fmla="*/ 1073018 h 1073018"/>
              <a:gd name="connsiteX8" fmla="*/ 0 w 12096947"/>
              <a:gd name="connsiteY8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9509759 w 12096947"/>
              <a:gd name="connsiteY4" fmla="*/ 215154 h 1073018"/>
              <a:gd name="connsiteX5" fmla="*/ 12096947 w 12096947"/>
              <a:gd name="connsiteY5" fmla="*/ 193904 h 1073018"/>
              <a:gd name="connsiteX6" fmla="*/ 12096947 w 12096947"/>
              <a:gd name="connsiteY6" fmla="*/ 1073018 h 1073018"/>
              <a:gd name="connsiteX7" fmla="*/ 0 w 12096947"/>
              <a:gd name="connsiteY7" fmla="*/ 1073018 h 1073018"/>
              <a:gd name="connsiteX8" fmla="*/ 0 w 12096947"/>
              <a:gd name="connsiteY8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9509759 w 12096947"/>
              <a:gd name="connsiteY4" fmla="*/ 215154 h 1073018"/>
              <a:gd name="connsiteX5" fmla="*/ 12096947 w 12096947"/>
              <a:gd name="connsiteY5" fmla="*/ 193904 h 1073018"/>
              <a:gd name="connsiteX6" fmla="*/ 12096947 w 12096947"/>
              <a:gd name="connsiteY6" fmla="*/ 1073018 h 1073018"/>
              <a:gd name="connsiteX7" fmla="*/ 0 w 12096947"/>
              <a:gd name="connsiteY7" fmla="*/ 1073018 h 1073018"/>
              <a:gd name="connsiteX8" fmla="*/ 0 w 12096947"/>
              <a:gd name="connsiteY8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9509759 w 12096947"/>
              <a:gd name="connsiteY4" fmla="*/ 215154 h 1073018"/>
              <a:gd name="connsiteX5" fmla="*/ 12096947 w 12096947"/>
              <a:gd name="connsiteY5" fmla="*/ 193904 h 1073018"/>
              <a:gd name="connsiteX6" fmla="*/ 12096947 w 12096947"/>
              <a:gd name="connsiteY6" fmla="*/ 1073018 h 1073018"/>
              <a:gd name="connsiteX7" fmla="*/ 0 w 12096947"/>
              <a:gd name="connsiteY7" fmla="*/ 1073018 h 1073018"/>
              <a:gd name="connsiteX8" fmla="*/ 0 w 12096947"/>
              <a:gd name="connsiteY8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9509759 w 12096947"/>
              <a:gd name="connsiteY4" fmla="*/ 215154 h 1073018"/>
              <a:gd name="connsiteX5" fmla="*/ 12096947 w 12096947"/>
              <a:gd name="connsiteY5" fmla="*/ 193904 h 1073018"/>
              <a:gd name="connsiteX6" fmla="*/ 12096947 w 12096947"/>
              <a:gd name="connsiteY6" fmla="*/ 1073018 h 1073018"/>
              <a:gd name="connsiteX7" fmla="*/ 0 w 12096947"/>
              <a:gd name="connsiteY7" fmla="*/ 1073018 h 1073018"/>
              <a:gd name="connsiteX8" fmla="*/ 0 w 12096947"/>
              <a:gd name="connsiteY8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9509759 w 12096947"/>
              <a:gd name="connsiteY4" fmla="*/ 215154 h 1073018"/>
              <a:gd name="connsiteX5" fmla="*/ 12096947 w 12096947"/>
              <a:gd name="connsiteY5" fmla="*/ 193904 h 1073018"/>
              <a:gd name="connsiteX6" fmla="*/ 12096947 w 12096947"/>
              <a:gd name="connsiteY6" fmla="*/ 1073018 h 1073018"/>
              <a:gd name="connsiteX7" fmla="*/ 0 w 12096947"/>
              <a:gd name="connsiteY7" fmla="*/ 1073018 h 1073018"/>
              <a:gd name="connsiteX8" fmla="*/ 0 w 12096947"/>
              <a:gd name="connsiteY8" fmla="*/ 193904 h 1073018"/>
              <a:gd name="connsiteX0" fmla="*/ 0 w 12096947"/>
              <a:gd name="connsiteY0" fmla="*/ 197065 h 1076179"/>
              <a:gd name="connsiteX1" fmla="*/ 1538344 w 12096947"/>
              <a:gd name="connsiteY1" fmla="*/ 3161 h 1076179"/>
              <a:gd name="connsiteX2" fmla="*/ 4270786 w 12096947"/>
              <a:gd name="connsiteY2" fmla="*/ 46192 h 1076179"/>
              <a:gd name="connsiteX3" fmla="*/ 7100047 w 12096947"/>
              <a:gd name="connsiteY3" fmla="*/ 46192 h 1076179"/>
              <a:gd name="connsiteX4" fmla="*/ 9509759 w 12096947"/>
              <a:gd name="connsiteY4" fmla="*/ 218315 h 1076179"/>
              <a:gd name="connsiteX5" fmla="*/ 12096947 w 12096947"/>
              <a:gd name="connsiteY5" fmla="*/ 197065 h 1076179"/>
              <a:gd name="connsiteX6" fmla="*/ 12096947 w 12096947"/>
              <a:gd name="connsiteY6" fmla="*/ 1076179 h 1076179"/>
              <a:gd name="connsiteX7" fmla="*/ 0 w 12096947"/>
              <a:gd name="connsiteY7" fmla="*/ 1076179 h 1076179"/>
              <a:gd name="connsiteX8" fmla="*/ 0 w 12096947"/>
              <a:gd name="connsiteY8" fmla="*/ 197065 h 1076179"/>
              <a:gd name="connsiteX0" fmla="*/ 0 w 12096947"/>
              <a:gd name="connsiteY0" fmla="*/ 194336 h 1073450"/>
              <a:gd name="connsiteX1" fmla="*/ 1538344 w 12096947"/>
              <a:gd name="connsiteY1" fmla="*/ 432 h 1073450"/>
              <a:gd name="connsiteX2" fmla="*/ 4270786 w 12096947"/>
              <a:gd name="connsiteY2" fmla="*/ 43463 h 1073450"/>
              <a:gd name="connsiteX3" fmla="*/ 7100047 w 12096947"/>
              <a:gd name="connsiteY3" fmla="*/ 43463 h 1073450"/>
              <a:gd name="connsiteX4" fmla="*/ 9509759 w 12096947"/>
              <a:gd name="connsiteY4" fmla="*/ 215586 h 1073450"/>
              <a:gd name="connsiteX5" fmla="*/ 12096947 w 12096947"/>
              <a:gd name="connsiteY5" fmla="*/ 194336 h 1073450"/>
              <a:gd name="connsiteX6" fmla="*/ 12096947 w 12096947"/>
              <a:gd name="connsiteY6" fmla="*/ 1073450 h 1073450"/>
              <a:gd name="connsiteX7" fmla="*/ 0 w 12096947"/>
              <a:gd name="connsiteY7" fmla="*/ 1073450 h 1073450"/>
              <a:gd name="connsiteX8" fmla="*/ 0 w 12096947"/>
              <a:gd name="connsiteY8" fmla="*/ 194336 h 1073450"/>
              <a:gd name="connsiteX0" fmla="*/ 0 w 12096947"/>
              <a:gd name="connsiteY0" fmla="*/ 193946 h 1073060"/>
              <a:gd name="connsiteX1" fmla="*/ 1538344 w 12096947"/>
              <a:gd name="connsiteY1" fmla="*/ 42 h 1073060"/>
              <a:gd name="connsiteX2" fmla="*/ 4270786 w 12096947"/>
              <a:gd name="connsiteY2" fmla="*/ 43073 h 1073060"/>
              <a:gd name="connsiteX3" fmla="*/ 7100047 w 12096947"/>
              <a:gd name="connsiteY3" fmla="*/ 43073 h 1073060"/>
              <a:gd name="connsiteX4" fmla="*/ 9509759 w 12096947"/>
              <a:gd name="connsiteY4" fmla="*/ 215196 h 1073060"/>
              <a:gd name="connsiteX5" fmla="*/ 12096947 w 12096947"/>
              <a:gd name="connsiteY5" fmla="*/ 193946 h 1073060"/>
              <a:gd name="connsiteX6" fmla="*/ 12096947 w 12096947"/>
              <a:gd name="connsiteY6" fmla="*/ 1073060 h 1073060"/>
              <a:gd name="connsiteX7" fmla="*/ 0 w 12096947"/>
              <a:gd name="connsiteY7" fmla="*/ 1073060 h 1073060"/>
              <a:gd name="connsiteX8" fmla="*/ 0 w 12096947"/>
              <a:gd name="connsiteY8" fmla="*/ 193946 h 1073060"/>
              <a:gd name="connsiteX0" fmla="*/ 0 w 12096947"/>
              <a:gd name="connsiteY0" fmla="*/ 150873 h 1029987"/>
              <a:gd name="connsiteX1" fmla="*/ 1613061 w 12096947"/>
              <a:gd name="connsiteY1" fmla="*/ 36817 h 1029987"/>
              <a:gd name="connsiteX2" fmla="*/ 4270786 w 12096947"/>
              <a:gd name="connsiteY2" fmla="*/ 0 h 1029987"/>
              <a:gd name="connsiteX3" fmla="*/ 7100047 w 12096947"/>
              <a:gd name="connsiteY3" fmla="*/ 0 h 1029987"/>
              <a:gd name="connsiteX4" fmla="*/ 9509759 w 12096947"/>
              <a:gd name="connsiteY4" fmla="*/ 172123 h 1029987"/>
              <a:gd name="connsiteX5" fmla="*/ 12096947 w 12096947"/>
              <a:gd name="connsiteY5" fmla="*/ 150873 h 1029987"/>
              <a:gd name="connsiteX6" fmla="*/ 12096947 w 12096947"/>
              <a:gd name="connsiteY6" fmla="*/ 1029987 h 1029987"/>
              <a:gd name="connsiteX7" fmla="*/ 0 w 12096947"/>
              <a:gd name="connsiteY7" fmla="*/ 1029987 h 1029987"/>
              <a:gd name="connsiteX8" fmla="*/ 0 w 12096947"/>
              <a:gd name="connsiteY8" fmla="*/ 150873 h 1029987"/>
              <a:gd name="connsiteX0" fmla="*/ 0 w 12096947"/>
              <a:gd name="connsiteY0" fmla="*/ 150873 h 1029987"/>
              <a:gd name="connsiteX1" fmla="*/ 1613061 w 12096947"/>
              <a:gd name="connsiteY1" fmla="*/ 36817 h 1029987"/>
              <a:gd name="connsiteX2" fmla="*/ 4270786 w 12096947"/>
              <a:gd name="connsiteY2" fmla="*/ 0 h 1029987"/>
              <a:gd name="connsiteX3" fmla="*/ 7100047 w 12096947"/>
              <a:gd name="connsiteY3" fmla="*/ 0 h 1029987"/>
              <a:gd name="connsiteX4" fmla="*/ 9509759 w 12096947"/>
              <a:gd name="connsiteY4" fmla="*/ 172123 h 1029987"/>
              <a:gd name="connsiteX5" fmla="*/ 12096947 w 12096947"/>
              <a:gd name="connsiteY5" fmla="*/ 150873 h 1029987"/>
              <a:gd name="connsiteX6" fmla="*/ 12096947 w 12096947"/>
              <a:gd name="connsiteY6" fmla="*/ 1029987 h 1029987"/>
              <a:gd name="connsiteX7" fmla="*/ 0 w 12096947"/>
              <a:gd name="connsiteY7" fmla="*/ 1029987 h 1029987"/>
              <a:gd name="connsiteX8" fmla="*/ 0 w 12096947"/>
              <a:gd name="connsiteY8" fmla="*/ 150873 h 1029987"/>
              <a:gd name="connsiteX0" fmla="*/ 0 w 12096947"/>
              <a:gd name="connsiteY0" fmla="*/ 150873 h 1029987"/>
              <a:gd name="connsiteX1" fmla="*/ 1613061 w 12096947"/>
              <a:gd name="connsiteY1" fmla="*/ 36817 h 1029987"/>
              <a:gd name="connsiteX2" fmla="*/ 4206743 w 12096947"/>
              <a:gd name="connsiteY2" fmla="*/ 49904 h 1029987"/>
              <a:gd name="connsiteX3" fmla="*/ 7100047 w 12096947"/>
              <a:gd name="connsiteY3" fmla="*/ 0 h 1029987"/>
              <a:gd name="connsiteX4" fmla="*/ 9509759 w 12096947"/>
              <a:gd name="connsiteY4" fmla="*/ 172123 h 1029987"/>
              <a:gd name="connsiteX5" fmla="*/ 12096947 w 12096947"/>
              <a:gd name="connsiteY5" fmla="*/ 150873 h 1029987"/>
              <a:gd name="connsiteX6" fmla="*/ 12096947 w 12096947"/>
              <a:gd name="connsiteY6" fmla="*/ 1029987 h 1029987"/>
              <a:gd name="connsiteX7" fmla="*/ 0 w 12096947"/>
              <a:gd name="connsiteY7" fmla="*/ 1029987 h 1029987"/>
              <a:gd name="connsiteX8" fmla="*/ 0 w 12096947"/>
              <a:gd name="connsiteY8" fmla="*/ 150873 h 1029987"/>
              <a:gd name="connsiteX0" fmla="*/ 0 w 12096947"/>
              <a:gd name="connsiteY0" fmla="*/ 317234 h 1196348"/>
              <a:gd name="connsiteX1" fmla="*/ 1613061 w 12096947"/>
              <a:gd name="connsiteY1" fmla="*/ 203178 h 1196348"/>
              <a:gd name="connsiteX2" fmla="*/ 4206743 w 12096947"/>
              <a:gd name="connsiteY2" fmla="*/ 216265 h 1196348"/>
              <a:gd name="connsiteX3" fmla="*/ 7100047 w 12096947"/>
              <a:gd name="connsiteY3" fmla="*/ 166361 h 1196348"/>
              <a:gd name="connsiteX4" fmla="*/ 9509759 w 12096947"/>
              <a:gd name="connsiteY4" fmla="*/ 338484 h 1196348"/>
              <a:gd name="connsiteX5" fmla="*/ 12096947 w 12096947"/>
              <a:gd name="connsiteY5" fmla="*/ 317234 h 1196348"/>
              <a:gd name="connsiteX6" fmla="*/ 12096947 w 12096947"/>
              <a:gd name="connsiteY6" fmla="*/ 1196348 h 1196348"/>
              <a:gd name="connsiteX7" fmla="*/ 0 w 12096947"/>
              <a:gd name="connsiteY7" fmla="*/ 1196348 h 1196348"/>
              <a:gd name="connsiteX8" fmla="*/ 0 w 12096947"/>
              <a:gd name="connsiteY8" fmla="*/ 317234 h 1196348"/>
              <a:gd name="connsiteX0" fmla="*/ 0 w 12096947"/>
              <a:gd name="connsiteY0" fmla="*/ 317234 h 1196348"/>
              <a:gd name="connsiteX1" fmla="*/ 1613061 w 12096947"/>
              <a:gd name="connsiteY1" fmla="*/ 203178 h 1196348"/>
              <a:gd name="connsiteX2" fmla="*/ 4206743 w 12096947"/>
              <a:gd name="connsiteY2" fmla="*/ 216265 h 1196348"/>
              <a:gd name="connsiteX3" fmla="*/ 7100047 w 12096947"/>
              <a:gd name="connsiteY3" fmla="*/ 166361 h 1196348"/>
              <a:gd name="connsiteX4" fmla="*/ 9509759 w 12096947"/>
              <a:gd name="connsiteY4" fmla="*/ 338484 h 1196348"/>
              <a:gd name="connsiteX5" fmla="*/ 12096947 w 12096947"/>
              <a:gd name="connsiteY5" fmla="*/ 317234 h 1196348"/>
              <a:gd name="connsiteX6" fmla="*/ 12096947 w 12096947"/>
              <a:gd name="connsiteY6" fmla="*/ 1196348 h 1196348"/>
              <a:gd name="connsiteX7" fmla="*/ 0 w 12096947"/>
              <a:gd name="connsiteY7" fmla="*/ 1196348 h 1196348"/>
              <a:gd name="connsiteX8" fmla="*/ 0 w 12096947"/>
              <a:gd name="connsiteY8" fmla="*/ 317234 h 1196348"/>
              <a:gd name="connsiteX0" fmla="*/ 0 w 12096947"/>
              <a:gd name="connsiteY0" fmla="*/ 317234 h 1196348"/>
              <a:gd name="connsiteX1" fmla="*/ 1613061 w 12096947"/>
              <a:gd name="connsiteY1" fmla="*/ 203178 h 1196348"/>
              <a:gd name="connsiteX2" fmla="*/ 4206743 w 12096947"/>
              <a:gd name="connsiteY2" fmla="*/ 216265 h 1196348"/>
              <a:gd name="connsiteX3" fmla="*/ 7100047 w 12096947"/>
              <a:gd name="connsiteY3" fmla="*/ 166361 h 1196348"/>
              <a:gd name="connsiteX4" fmla="*/ 9509759 w 12096947"/>
              <a:gd name="connsiteY4" fmla="*/ 338484 h 1196348"/>
              <a:gd name="connsiteX5" fmla="*/ 12096947 w 12096947"/>
              <a:gd name="connsiteY5" fmla="*/ 317234 h 1196348"/>
              <a:gd name="connsiteX6" fmla="*/ 12096947 w 12096947"/>
              <a:gd name="connsiteY6" fmla="*/ 1196348 h 1196348"/>
              <a:gd name="connsiteX7" fmla="*/ 0 w 12096947"/>
              <a:gd name="connsiteY7" fmla="*/ 1196348 h 1196348"/>
              <a:gd name="connsiteX8" fmla="*/ 0 w 12096947"/>
              <a:gd name="connsiteY8" fmla="*/ 317234 h 1196348"/>
              <a:gd name="connsiteX0" fmla="*/ 0 w 12096947"/>
              <a:gd name="connsiteY0" fmla="*/ 317234 h 1196348"/>
              <a:gd name="connsiteX1" fmla="*/ 1613061 w 12096947"/>
              <a:gd name="connsiteY1" fmla="*/ 203178 h 1196348"/>
              <a:gd name="connsiteX2" fmla="*/ 4206743 w 12096947"/>
              <a:gd name="connsiteY2" fmla="*/ 216265 h 1196348"/>
              <a:gd name="connsiteX3" fmla="*/ 7100047 w 12096947"/>
              <a:gd name="connsiteY3" fmla="*/ 166361 h 1196348"/>
              <a:gd name="connsiteX4" fmla="*/ 9509759 w 12096947"/>
              <a:gd name="connsiteY4" fmla="*/ 338484 h 1196348"/>
              <a:gd name="connsiteX5" fmla="*/ 12096947 w 12096947"/>
              <a:gd name="connsiteY5" fmla="*/ 317234 h 1196348"/>
              <a:gd name="connsiteX6" fmla="*/ 12096947 w 12096947"/>
              <a:gd name="connsiteY6" fmla="*/ 1196348 h 1196348"/>
              <a:gd name="connsiteX7" fmla="*/ 0 w 12096947"/>
              <a:gd name="connsiteY7" fmla="*/ 1196348 h 1196348"/>
              <a:gd name="connsiteX8" fmla="*/ 0 w 12096947"/>
              <a:gd name="connsiteY8" fmla="*/ 317234 h 1196348"/>
              <a:gd name="connsiteX0" fmla="*/ 0 w 12096947"/>
              <a:gd name="connsiteY0" fmla="*/ 317234 h 1196348"/>
              <a:gd name="connsiteX1" fmla="*/ 1613061 w 12096947"/>
              <a:gd name="connsiteY1" fmla="*/ 203178 h 1196348"/>
              <a:gd name="connsiteX2" fmla="*/ 4206743 w 12096947"/>
              <a:gd name="connsiteY2" fmla="*/ 216265 h 1196348"/>
              <a:gd name="connsiteX3" fmla="*/ 7100047 w 12096947"/>
              <a:gd name="connsiteY3" fmla="*/ 166361 h 1196348"/>
              <a:gd name="connsiteX4" fmla="*/ 9509759 w 12096947"/>
              <a:gd name="connsiteY4" fmla="*/ 338484 h 1196348"/>
              <a:gd name="connsiteX5" fmla="*/ 12096947 w 12096947"/>
              <a:gd name="connsiteY5" fmla="*/ 317234 h 1196348"/>
              <a:gd name="connsiteX6" fmla="*/ 12096947 w 12096947"/>
              <a:gd name="connsiteY6" fmla="*/ 1196348 h 1196348"/>
              <a:gd name="connsiteX7" fmla="*/ 0 w 12096947"/>
              <a:gd name="connsiteY7" fmla="*/ 1196348 h 1196348"/>
              <a:gd name="connsiteX8" fmla="*/ 0 w 12096947"/>
              <a:gd name="connsiteY8" fmla="*/ 317234 h 1196348"/>
              <a:gd name="connsiteX0" fmla="*/ 0 w 12096947"/>
              <a:gd name="connsiteY0" fmla="*/ 202582 h 1081696"/>
              <a:gd name="connsiteX1" fmla="*/ 1613061 w 12096947"/>
              <a:gd name="connsiteY1" fmla="*/ 88526 h 1081696"/>
              <a:gd name="connsiteX2" fmla="*/ 4206743 w 12096947"/>
              <a:gd name="connsiteY2" fmla="*/ 101613 h 1081696"/>
              <a:gd name="connsiteX3" fmla="*/ 7100047 w 12096947"/>
              <a:gd name="connsiteY3" fmla="*/ 51709 h 1081696"/>
              <a:gd name="connsiteX4" fmla="*/ 9509759 w 12096947"/>
              <a:gd name="connsiteY4" fmla="*/ 223832 h 1081696"/>
              <a:gd name="connsiteX5" fmla="*/ 12096947 w 12096947"/>
              <a:gd name="connsiteY5" fmla="*/ 202582 h 1081696"/>
              <a:gd name="connsiteX6" fmla="*/ 12096947 w 12096947"/>
              <a:gd name="connsiteY6" fmla="*/ 1081696 h 1081696"/>
              <a:gd name="connsiteX7" fmla="*/ 0 w 12096947"/>
              <a:gd name="connsiteY7" fmla="*/ 1081696 h 1081696"/>
              <a:gd name="connsiteX8" fmla="*/ 0 w 12096947"/>
              <a:gd name="connsiteY8" fmla="*/ 202582 h 1081696"/>
              <a:gd name="connsiteX0" fmla="*/ 0 w 12096947"/>
              <a:gd name="connsiteY0" fmla="*/ 150873 h 1029987"/>
              <a:gd name="connsiteX1" fmla="*/ 1613061 w 12096947"/>
              <a:gd name="connsiteY1" fmla="*/ 36817 h 1029987"/>
              <a:gd name="connsiteX2" fmla="*/ 4206743 w 12096947"/>
              <a:gd name="connsiteY2" fmla="*/ 49904 h 1029987"/>
              <a:gd name="connsiteX3" fmla="*/ 7100047 w 12096947"/>
              <a:gd name="connsiteY3" fmla="*/ 0 h 1029987"/>
              <a:gd name="connsiteX4" fmla="*/ 9509759 w 12096947"/>
              <a:gd name="connsiteY4" fmla="*/ 172123 h 1029987"/>
              <a:gd name="connsiteX5" fmla="*/ 12096947 w 12096947"/>
              <a:gd name="connsiteY5" fmla="*/ 150873 h 1029987"/>
              <a:gd name="connsiteX6" fmla="*/ 12096947 w 12096947"/>
              <a:gd name="connsiteY6" fmla="*/ 1029987 h 1029987"/>
              <a:gd name="connsiteX7" fmla="*/ 0 w 12096947"/>
              <a:gd name="connsiteY7" fmla="*/ 1029987 h 1029987"/>
              <a:gd name="connsiteX8" fmla="*/ 0 w 12096947"/>
              <a:gd name="connsiteY8" fmla="*/ 150873 h 1029987"/>
              <a:gd name="connsiteX0" fmla="*/ 0 w 12096947"/>
              <a:gd name="connsiteY0" fmla="*/ 150873 h 1029987"/>
              <a:gd name="connsiteX1" fmla="*/ 1613061 w 12096947"/>
              <a:gd name="connsiteY1" fmla="*/ 36817 h 1029987"/>
              <a:gd name="connsiteX2" fmla="*/ 4206743 w 12096947"/>
              <a:gd name="connsiteY2" fmla="*/ 49904 h 1029987"/>
              <a:gd name="connsiteX3" fmla="*/ 7100047 w 12096947"/>
              <a:gd name="connsiteY3" fmla="*/ 0 h 1029987"/>
              <a:gd name="connsiteX4" fmla="*/ 9509759 w 12096947"/>
              <a:gd name="connsiteY4" fmla="*/ 172123 h 1029987"/>
              <a:gd name="connsiteX5" fmla="*/ 12096947 w 12096947"/>
              <a:gd name="connsiteY5" fmla="*/ 150873 h 1029987"/>
              <a:gd name="connsiteX6" fmla="*/ 12096947 w 12096947"/>
              <a:gd name="connsiteY6" fmla="*/ 1029987 h 1029987"/>
              <a:gd name="connsiteX7" fmla="*/ 0 w 12096947"/>
              <a:gd name="connsiteY7" fmla="*/ 1029987 h 1029987"/>
              <a:gd name="connsiteX8" fmla="*/ 0 w 12096947"/>
              <a:gd name="connsiteY8" fmla="*/ 150873 h 1029987"/>
              <a:gd name="connsiteX0" fmla="*/ 0 w 12096947"/>
              <a:gd name="connsiteY0" fmla="*/ 163742 h 1042856"/>
              <a:gd name="connsiteX1" fmla="*/ 1613061 w 12096947"/>
              <a:gd name="connsiteY1" fmla="*/ 49686 h 1042856"/>
              <a:gd name="connsiteX2" fmla="*/ 4206743 w 12096947"/>
              <a:gd name="connsiteY2" fmla="*/ 62773 h 1042856"/>
              <a:gd name="connsiteX3" fmla="*/ 7100047 w 12096947"/>
              <a:gd name="connsiteY3" fmla="*/ 12869 h 1042856"/>
              <a:gd name="connsiteX4" fmla="*/ 9509759 w 12096947"/>
              <a:gd name="connsiteY4" fmla="*/ 184992 h 1042856"/>
              <a:gd name="connsiteX5" fmla="*/ 12096947 w 12096947"/>
              <a:gd name="connsiteY5" fmla="*/ 163742 h 1042856"/>
              <a:gd name="connsiteX6" fmla="*/ 12096947 w 12096947"/>
              <a:gd name="connsiteY6" fmla="*/ 1042856 h 1042856"/>
              <a:gd name="connsiteX7" fmla="*/ 0 w 12096947"/>
              <a:gd name="connsiteY7" fmla="*/ 1042856 h 1042856"/>
              <a:gd name="connsiteX8" fmla="*/ 0 w 12096947"/>
              <a:gd name="connsiteY8" fmla="*/ 163742 h 1042856"/>
              <a:gd name="connsiteX0" fmla="*/ 0 w 12096947"/>
              <a:gd name="connsiteY0" fmla="*/ 169370 h 1048484"/>
              <a:gd name="connsiteX1" fmla="*/ 1613061 w 12096947"/>
              <a:gd name="connsiteY1" fmla="*/ 55314 h 1048484"/>
              <a:gd name="connsiteX2" fmla="*/ 4206743 w 12096947"/>
              <a:gd name="connsiteY2" fmla="*/ 68401 h 1048484"/>
              <a:gd name="connsiteX3" fmla="*/ 7100047 w 12096947"/>
              <a:gd name="connsiteY3" fmla="*/ 18497 h 1048484"/>
              <a:gd name="connsiteX4" fmla="*/ 9509759 w 12096947"/>
              <a:gd name="connsiteY4" fmla="*/ 190620 h 1048484"/>
              <a:gd name="connsiteX5" fmla="*/ 12096947 w 12096947"/>
              <a:gd name="connsiteY5" fmla="*/ 169370 h 1048484"/>
              <a:gd name="connsiteX6" fmla="*/ 12096947 w 12096947"/>
              <a:gd name="connsiteY6" fmla="*/ 1048484 h 1048484"/>
              <a:gd name="connsiteX7" fmla="*/ 0 w 12096947"/>
              <a:gd name="connsiteY7" fmla="*/ 1048484 h 1048484"/>
              <a:gd name="connsiteX8" fmla="*/ 0 w 12096947"/>
              <a:gd name="connsiteY8" fmla="*/ 169370 h 1048484"/>
              <a:gd name="connsiteX0" fmla="*/ 0 w 12096947"/>
              <a:gd name="connsiteY0" fmla="*/ 169370 h 1048484"/>
              <a:gd name="connsiteX1" fmla="*/ 1613061 w 12096947"/>
              <a:gd name="connsiteY1" fmla="*/ 55314 h 1048484"/>
              <a:gd name="connsiteX2" fmla="*/ 4206743 w 12096947"/>
              <a:gd name="connsiteY2" fmla="*/ 68401 h 1048484"/>
              <a:gd name="connsiteX3" fmla="*/ 7100047 w 12096947"/>
              <a:gd name="connsiteY3" fmla="*/ 18497 h 1048484"/>
              <a:gd name="connsiteX4" fmla="*/ 9509759 w 12096947"/>
              <a:gd name="connsiteY4" fmla="*/ 190620 h 1048484"/>
              <a:gd name="connsiteX5" fmla="*/ 12096947 w 12096947"/>
              <a:gd name="connsiteY5" fmla="*/ 169370 h 1048484"/>
              <a:gd name="connsiteX6" fmla="*/ 12096947 w 12096947"/>
              <a:gd name="connsiteY6" fmla="*/ 1048484 h 1048484"/>
              <a:gd name="connsiteX7" fmla="*/ 0 w 12096947"/>
              <a:gd name="connsiteY7" fmla="*/ 1048484 h 1048484"/>
              <a:gd name="connsiteX8" fmla="*/ 0 w 12096947"/>
              <a:gd name="connsiteY8" fmla="*/ 169370 h 1048484"/>
              <a:gd name="connsiteX0" fmla="*/ 0 w 12096947"/>
              <a:gd name="connsiteY0" fmla="*/ 168710 h 1047824"/>
              <a:gd name="connsiteX1" fmla="*/ 1613061 w 12096947"/>
              <a:gd name="connsiteY1" fmla="*/ 54654 h 1047824"/>
              <a:gd name="connsiteX2" fmla="*/ 4206743 w 12096947"/>
              <a:gd name="connsiteY2" fmla="*/ 67741 h 1047824"/>
              <a:gd name="connsiteX3" fmla="*/ 7100047 w 12096947"/>
              <a:gd name="connsiteY3" fmla="*/ 17837 h 1047824"/>
              <a:gd name="connsiteX4" fmla="*/ 9509759 w 12096947"/>
              <a:gd name="connsiteY4" fmla="*/ 189960 h 1047824"/>
              <a:gd name="connsiteX5" fmla="*/ 12096947 w 12096947"/>
              <a:gd name="connsiteY5" fmla="*/ 168710 h 1047824"/>
              <a:gd name="connsiteX6" fmla="*/ 12096947 w 12096947"/>
              <a:gd name="connsiteY6" fmla="*/ 1047824 h 1047824"/>
              <a:gd name="connsiteX7" fmla="*/ 0 w 12096947"/>
              <a:gd name="connsiteY7" fmla="*/ 1047824 h 1047824"/>
              <a:gd name="connsiteX8" fmla="*/ 0 w 12096947"/>
              <a:gd name="connsiteY8" fmla="*/ 168710 h 1047824"/>
              <a:gd name="connsiteX0" fmla="*/ 0 w 12096947"/>
              <a:gd name="connsiteY0" fmla="*/ 168710 h 1047824"/>
              <a:gd name="connsiteX1" fmla="*/ 1613061 w 12096947"/>
              <a:gd name="connsiteY1" fmla="*/ 54654 h 1047824"/>
              <a:gd name="connsiteX2" fmla="*/ 4206743 w 12096947"/>
              <a:gd name="connsiteY2" fmla="*/ 67741 h 1047824"/>
              <a:gd name="connsiteX3" fmla="*/ 7100047 w 12096947"/>
              <a:gd name="connsiteY3" fmla="*/ 17837 h 1047824"/>
              <a:gd name="connsiteX4" fmla="*/ 9509759 w 12096947"/>
              <a:gd name="connsiteY4" fmla="*/ 189960 h 1047824"/>
              <a:gd name="connsiteX5" fmla="*/ 12096947 w 12096947"/>
              <a:gd name="connsiteY5" fmla="*/ 168710 h 1047824"/>
              <a:gd name="connsiteX6" fmla="*/ 12096947 w 12096947"/>
              <a:gd name="connsiteY6" fmla="*/ 1047824 h 1047824"/>
              <a:gd name="connsiteX7" fmla="*/ 0 w 12096947"/>
              <a:gd name="connsiteY7" fmla="*/ 1047824 h 1047824"/>
              <a:gd name="connsiteX8" fmla="*/ 0 w 12096947"/>
              <a:gd name="connsiteY8" fmla="*/ 168710 h 1047824"/>
              <a:gd name="connsiteX0" fmla="*/ 0 w 12096947"/>
              <a:gd name="connsiteY0" fmla="*/ 168710 h 1047824"/>
              <a:gd name="connsiteX1" fmla="*/ 1613061 w 12096947"/>
              <a:gd name="connsiteY1" fmla="*/ 54654 h 1047824"/>
              <a:gd name="connsiteX2" fmla="*/ 4206743 w 12096947"/>
              <a:gd name="connsiteY2" fmla="*/ 67741 h 1047824"/>
              <a:gd name="connsiteX3" fmla="*/ 7100047 w 12096947"/>
              <a:gd name="connsiteY3" fmla="*/ 17837 h 1047824"/>
              <a:gd name="connsiteX4" fmla="*/ 9509759 w 12096947"/>
              <a:gd name="connsiteY4" fmla="*/ 189960 h 1047824"/>
              <a:gd name="connsiteX5" fmla="*/ 12086273 w 12096947"/>
              <a:gd name="connsiteY5" fmla="*/ 248557 h 1047824"/>
              <a:gd name="connsiteX6" fmla="*/ 12096947 w 12096947"/>
              <a:gd name="connsiteY6" fmla="*/ 1047824 h 1047824"/>
              <a:gd name="connsiteX7" fmla="*/ 0 w 12096947"/>
              <a:gd name="connsiteY7" fmla="*/ 1047824 h 1047824"/>
              <a:gd name="connsiteX8" fmla="*/ 0 w 12096947"/>
              <a:gd name="connsiteY8" fmla="*/ 168710 h 1047824"/>
              <a:gd name="connsiteX0" fmla="*/ 0 w 12096947"/>
              <a:gd name="connsiteY0" fmla="*/ 168710 h 1047824"/>
              <a:gd name="connsiteX1" fmla="*/ 1613061 w 12096947"/>
              <a:gd name="connsiteY1" fmla="*/ 54654 h 1047824"/>
              <a:gd name="connsiteX2" fmla="*/ 4206743 w 12096947"/>
              <a:gd name="connsiteY2" fmla="*/ 67741 h 1047824"/>
              <a:gd name="connsiteX3" fmla="*/ 7100047 w 12096947"/>
              <a:gd name="connsiteY3" fmla="*/ 17837 h 1047824"/>
              <a:gd name="connsiteX4" fmla="*/ 9509759 w 12096947"/>
              <a:gd name="connsiteY4" fmla="*/ 189960 h 1047824"/>
              <a:gd name="connsiteX5" fmla="*/ 12086273 w 12096947"/>
              <a:gd name="connsiteY5" fmla="*/ 248557 h 1047824"/>
              <a:gd name="connsiteX6" fmla="*/ 12096947 w 12096947"/>
              <a:gd name="connsiteY6" fmla="*/ 1047824 h 1047824"/>
              <a:gd name="connsiteX7" fmla="*/ 0 w 12096947"/>
              <a:gd name="connsiteY7" fmla="*/ 1047824 h 1047824"/>
              <a:gd name="connsiteX8" fmla="*/ 0 w 12096947"/>
              <a:gd name="connsiteY8" fmla="*/ 168710 h 104782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2086273 w 12096947"/>
              <a:gd name="connsiteY5" fmla="*/ 248717 h 1047984"/>
              <a:gd name="connsiteX6" fmla="*/ 12096947 w 12096947"/>
              <a:gd name="connsiteY6" fmla="*/ 1047984 h 1047984"/>
              <a:gd name="connsiteX7" fmla="*/ 0 w 12096947"/>
              <a:gd name="connsiteY7" fmla="*/ 1047984 h 1047984"/>
              <a:gd name="connsiteX8" fmla="*/ 0 w 12096947"/>
              <a:gd name="connsiteY8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2086273 w 12096947"/>
              <a:gd name="connsiteY5" fmla="*/ 248717 h 1047984"/>
              <a:gd name="connsiteX6" fmla="*/ 12096947 w 12096947"/>
              <a:gd name="connsiteY6" fmla="*/ 1047984 h 1047984"/>
              <a:gd name="connsiteX7" fmla="*/ 0 w 12096947"/>
              <a:gd name="connsiteY7" fmla="*/ 1047984 h 1047984"/>
              <a:gd name="connsiteX8" fmla="*/ 0 w 12096947"/>
              <a:gd name="connsiteY8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2086273 w 12096947"/>
              <a:gd name="connsiteY5" fmla="*/ 248717 h 1047984"/>
              <a:gd name="connsiteX6" fmla="*/ 12096947 w 12096947"/>
              <a:gd name="connsiteY6" fmla="*/ 1047984 h 1047984"/>
              <a:gd name="connsiteX7" fmla="*/ 0 w 12096947"/>
              <a:gd name="connsiteY7" fmla="*/ 1047984 h 1047984"/>
              <a:gd name="connsiteX8" fmla="*/ 0 w 12096947"/>
              <a:gd name="connsiteY8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2086273 w 12096947"/>
              <a:gd name="connsiteY5" fmla="*/ 248717 h 1047984"/>
              <a:gd name="connsiteX6" fmla="*/ 12096947 w 12096947"/>
              <a:gd name="connsiteY6" fmla="*/ 1047984 h 1047984"/>
              <a:gd name="connsiteX7" fmla="*/ 0 w 12096947"/>
              <a:gd name="connsiteY7" fmla="*/ 1047984 h 1047984"/>
              <a:gd name="connsiteX8" fmla="*/ 0 w 12096947"/>
              <a:gd name="connsiteY8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524345 w 12096947"/>
              <a:gd name="connsiteY5" fmla="*/ 311943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0 w 12096947"/>
              <a:gd name="connsiteY8" fmla="*/ 1047984 h 1047984"/>
              <a:gd name="connsiteX9" fmla="*/ 0 w 12096947"/>
              <a:gd name="connsiteY9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0 w 12096947"/>
              <a:gd name="connsiteY8" fmla="*/ 1047984 h 1047984"/>
              <a:gd name="connsiteX9" fmla="*/ 0 w 12096947"/>
              <a:gd name="connsiteY9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0 w 12096947"/>
              <a:gd name="connsiteY8" fmla="*/ 1047984 h 1047984"/>
              <a:gd name="connsiteX9" fmla="*/ 0 w 12096947"/>
              <a:gd name="connsiteY9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0 w 12096947"/>
              <a:gd name="connsiteY8" fmla="*/ 1047984 h 1047984"/>
              <a:gd name="connsiteX9" fmla="*/ 0 w 12096947"/>
              <a:gd name="connsiteY9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0 w 12096947"/>
              <a:gd name="connsiteY8" fmla="*/ 1047984 h 1047984"/>
              <a:gd name="connsiteX9" fmla="*/ 0 w 12096947"/>
              <a:gd name="connsiteY9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0 w 12096947"/>
              <a:gd name="connsiteY8" fmla="*/ 1047984 h 1047984"/>
              <a:gd name="connsiteX9" fmla="*/ 0 w 12096947"/>
              <a:gd name="connsiteY9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1750499 w 12096947"/>
              <a:gd name="connsiteY8" fmla="*/ 1030352 h 1047984"/>
              <a:gd name="connsiteX9" fmla="*/ 0 w 12096947"/>
              <a:gd name="connsiteY9" fmla="*/ 1047984 h 1047984"/>
              <a:gd name="connsiteX10" fmla="*/ 0 w 12096947"/>
              <a:gd name="connsiteY10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3714474 w 12096947"/>
              <a:gd name="connsiteY8" fmla="*/ 1030352 h 1047984"/>
              <a:gd name="connsiteX9" fmla="*/ 1750499 w 12096947"/>
              <a:gd name="connsiteY9" fmla="*/ 1030352 h 1047984"/>
              <a:gd name="connsiteX10" fmla="*/ 0 w 12096947"/>
              <a:gd name="connsiteY10" fmla="*/ 1047984 h 1047984"/>
              <a:gd name="connsiteX11" fmla="*/ 0 w 12096947"/>
              <a:gd name="connsiteY11" fmla="*/ 168870 h 1047984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3607737 w 12096947"/>
              <a:gd name="connsiteY8" fmla="*/ 1141737 h 1141737"/>
              <a:gd name="connsiteX9" fmla="*/ 1750499 w 12096947"/>
              <a:gd name="connsiteY9" fmla="*/ 1030352 h 1141737"/>
              <a:gd name="connsiteX10" fmla="*/ 0 w 12096947"/>
              <a:gd name="connsiteY10" fmla="*/ 1047984 h 1141737"/>
              <a:gd name="connsiteX11" fmla="*/ 0 w 12096947"/>
              <a:gd name="connsiteY11" fmla="*/ 168870 h 1141737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6799196 w 12096947"/>
              <a:gd name="connsiteY8" fmla="*/ 1104608 h 1141737"/>
              <a:gd name="connsiteX9" fmla="*/ 3607737 w 12096947"/>
              <a:gd name="connsiteY9" fmla="*/ 1141737 h 1141737"/>
              <a:gd name="connsiteX10" fmla="*/ 1750499 w 12096947"/>
              <a:gd name="connsiteY10" fmla="*/ 1030352 h 1141737"/>
              <a:gd name="connsiteX11" fmla="*/ 0 w 12096947"/>
              <a:gd name="connsiteY11" fmla="*/ 1047984 h 1141737"/>
              <a:gd name="connsiteX12" fmla="*/ 0 w 12096947"/>
              <a:gd name="connsiteY12" fmla="*/ 168870 h 1141737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6660437 w 12096947"/>
              <a:gd name="connsiteY8" fmla="*/ 943719 h 1141737"/>
              <a:gd name="connsiteX9" fmla="*/ 3607737 w 12096947"/>
              <a:gd name="connsiteY9" fmla="*/ 1141737 h 1141737"/>
              <a:gd name="connsiteX10" fmla="*/ 1750499 w 12096947"/>
              <a:gd name="connsiteY10" fmla="*/ 1030352 h 1141737"/>
              <a:gd name="connsiteX11" fmla="*/ 0 w 12096947"/>
              <a:gd name="connsiteY11" fmla="*/ 1047984 h 1141737"/>
              <a:gd name="connsiteX12" fmla="*/ 0 w 12096947"/>
              <a:gd name="connsiteY12" fmla="*/ 168870 h 1141737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9446294 w 12096947"/>
              <a:gd name="connsiteY8" fmla="*/ 1005600 h 1141737"/>
              <a:gd name="connsiteX9" fmla="*/ 6660437 w 12096947"/>
              <a:gd name="connsiteY9" fmla="*/ 943719 h 1141737"/>
              <a:gd name="connsiteX10" fmla="*/ 3607737 w 12096947"/>
              <a:gd name="connsiteY10" fmla="*/ 1141737 h 1141737"/>
              <a:gd name="connsiteX11" fmla="*/ 1750499 w 12096947"/>
              <a:gd name="connsiteY11" fmla="*/ 1030352 h 1141737"/>
              <a:gd name="connsiteX12" fmla="*/ 0 w 12096947"/>
              <a:gd name="connsiteY12" fmla="*/ 1047984 h 1141737"/>
              <a:gd name="connsiteX13" fmla="*/ 0 w 12096947"/>
              <a:gd name="connsiteY13" fmla="*/ 168870 h 1141737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9446294 w 12096947"/>
              <a:gd name="connsiteY8" fmla="*/ 1104608 h 1141737"/>
              <a:gd name="connsiteX9" fmla="*/ 6660437 w 12096947"/>
              <a:gd name="connsiteY9" fmla="*/ 943719 h 1141737"/>
              <a:gd name="connsiteX10" fmla="*/ 3607737 w 12096947"/>
              <a:gd name="connsiteY10" fmla="*/ 1141737 h 1141737"/>
              <a:gd name="connsiteX11" fmla="*/ 1750499 w 12096947"/>
              <a:gd name="connsiteY11" fmla="*/ 1030352 h 1141737"/>
              <a:gd name="connsiteX12" fmla="*/ 0 w 12096947"/>
              <a:gd name="connsiteY12" fmla="*/ 1047984 h 1141737"/>
              <a:gd name="connsiteX13" fmla="*/ 0 w 12096947"/>
              <a:gd name="connsiteY13" fmla="*/ 168870 h 1141737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9446294 w 12096947"/>
              <a:gd name="connsiteY8" fmla="*/ 1104608 h 1141737"/>
              <a:gd name="connsiteX9" fmla="*/ 6660437 w 12096947"/>
              <a:gd name="connsiteY9" fmla="*/ 943719 h 1141737"/>
              <a:gd name="connsiteX10" fmla="*/ 3607737 w 12096947"/>
              <a:gd name="connsiteY10" fmla="*/ 1141737 h 1141737"/>
              <a:gd name="connsiteX11" fmla="*/ 1750499 w 12096947"/>
              <a:gd name="connsiteY11" fmla="*/ 1030352 h 1141737"/>
              <a:gd name="connsiteX12" fmla="*/ 0 w 12096947"/>
              <a:gd name="connsiteY12" fmla="*/ 1047984 h 1141737"/>
              <a:gd name="connsiteX13" fmla="*/ 0 w 12096947"/>
              <a:gd name="connsiteY13" fmla="*/ 168870 h 1141737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9446294 w 12096947"/>
              <a:gd name="connsiteY8" fmla="*/ 1104608 h 1141737"/>
              <a:gd name="connsiteX9" fmla="*/ 6660437 w 12096947"/>
              <a:gd name="connsiteY9" fmla="*/ 943719 h 1141737"/>
              <a:gd name="connsiteX10" fmla="*/ 3607737 w 12096947"/>
              <a:gd name="connsiteY10" fmla="*/ 1141737 h 1141737"/>
              <a:gd name="connsiteX11" fmla="*/ 1750499 w 12096947"/>
              <a:gd name="connsiteY11" fmla="*/ 1030352 h 1141737"/>
              <a:gd name="connsiteX12" fmla="*/ 0 w 12096947"/>
              <a:gd name="connsiteY12" fmla="*/ 1047984 h 1141737"/>
              <a:gd name="connsiteX13" fmla="*/ 0 w 12096947"/>
              <a:gd name="connsiteY13" fmla="*/ 168870 h 1141737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6660437 w 12096947"/>
              <a:gd name="connsiteY9" fmla="*/ 943719 h 1178865"/>
              <a:gd name="connsiteX10" fmla="*/ 3607737 w 12096947"/>
              <a:gd name="connsiteY10" fmla="*/ 1178865 h 1178865"/>
              <a:gd name="connsiteX11" fmla="*/ 1750499 w 12096947"/>
              <a:gd name="connsiteY11" fmla="*/ 1030352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6660437 w 12096947"/>
              <a:gd name="connsiteY9" fmla="*/ 943719 h 1178865"/>
              <a:gd name="connsiteX10" fmla="*/ 3607737 w 12096947"/>
              <a:gd name="connsiteY10" fmla="*/ 1178865 h 1178865"/>
              <a:gd name="connsiteX11" fmla="*/ 1750499 w 12096947"/>
              <a:gd name="connsiteY11" fmla="*/ 1030352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6660437 w 12096947"/>
              <a:gd name="connsiteY9" fmla="*/ 943719 h 1178865"/>
              <a:gd name="connsiteX10" fmla="*/ 3607737 w 12096947"/>
              <a:gd name="connsiteY10" fmla="*/ 1178865 h 1178865"/>
              <a:gd name="connsiteX11" fmla="*/ 1750499 w 12096947"/>
              <a:gd name="connsiteY11" fmla="*/ 1030352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6660437 w 12096947"/>
              <a:gd name="connsiteY9" fmla="*/ 943719 h 1178865"/>
              <a:gd name="connsiteX10" fmla="*/ 3607737 w 12096947"/>
              <a:gd name="connsiteY10" fmla="*/ 1178865 h 1178865"/>
              <a:gd name="connsiteX11" fmla="*/ 1793195 w 12096947"/>
              <a:gd name="connsiteY11" fmla="*/ 1067481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6660437 w 12096947"/>
              <a:gd name="connsiteY9" fmla="*/ 943719 h 1178865"/>
              <a:gd name="connsiteX10" fmla="*/ 3607737 w 12096947"/>
              <a:gd name="connsiteY10" fmla="*/ 1178865 h 1178865"/>
              <a:gd name="connsiteX11" fmla="*/ 1793195 w 12096947"/>
              <a:gd name="connsiteY11" fmla="*/ 1067481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5059371 w 12096947"/>
              <a:gd name="connsiteY9" fmla="*/ 659070 h 1178865"/>
              <a:gd name="connsiteX10" fmla="*/ 3607737 w 12096947"/>
              <a:gd name="connsiteY10" fmla="*/ 1178865 h 1178865"/>
              <a:gd name="connsiteX11" fmla="*/ 1793195 w 12096947"/>
              <a:gd name="connsiteY11" fmla="*/ 1067481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5059371 w 12096947"/>
              <a:gd name="connsiteY9" fmla="*/ 659070 h 1178865"/>
              <a:gd name="connsiteX10" fmla="*/ 3511673 w 12096947"/>
              <a:gd name="connsiteY10" fmla="*/ 1178865 h 1178865"/>
              <a:gd name="connsiteX11" fmla="*/ 1793195 w 12096947"/>
              <a:gd name="connsiteY11" fmla="*/ 1067481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5059371 w 12096947"/>
              <a:gd name="connsiteY9" fmla="*/ 659070 h 1178865"/>
              <a:gd name="connsiteX10" fmla="*/ 3511673 w 12096947"/>
              <a:gd name="connsiteY10" fmla="*/ 1178865 h 1178865"/>
              <a:gd name="connsiteX11" fmla="*/ 1793195 w 12096947"/>
              <a:gd name="connsiteY11" fmla="*/ 1067481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9446294 w 12096947"/>
              <a:gd name="connsiteY8" fmla="*/ 1104608 h 1201656"/>
              <a:gd name="connsiteX9" fmla="*/ 5059371 w 12096947"/>
              <a:gd name="connsiteY9" fmla="*/ 659070 h 1201656"/>
              <a:gd name="connsiteX10" fmla="*/ 3511673 w 12096947"/>
              <a:gd name="connsiteY10" fmla="*/ 1178865 h 1201656"/>
              <a:gd name="connsiteX11" fmla="*/ 1793195 w 12096947"/>
              <a:gd name="connsiteY11" fmla="*/ 1067481 h 1201656"/>
              <a:gd name="connsiteX12" fmla="*/ 0 w 12096947"/>
              <a:gd name="connsiteY12" fmla="*/ 1047984 h 1201656"/>
              <a:gd name="connsiteX13" fmla="*/ 0 w 12096947"/>
              <a:gd name="connsiteY13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9446294 w 12096947"/>
              <a:gd name="connsiteY8" fmla="*/ 1104608 h 1201656"/>
              <a:gd name="connsiteX9" fmla="*/ 5251499 w 12096947"/>
              <a:gd name="connsiteY9" fmla="*/ 659070 h 1201656"/>
              <a:gd name="connsiteX10" fmla="*/ 3511673 w 12096947"/>
              <a:gd name="connsiteY10" fmla="*/ 1178865 h 1201656"/>
              <a:gd name="connsiteX11" fmla="*/ 1793195 w 12096947"/>
              <a:gd name="connsiteY11" fmla="*/ 1067481 h 1201656"/>
              <a:gd name="connsiteX12" fmla="*/ 0 w 12096947"/>
              <a:gd name="connsiteY12" fmla="*/ 1047984 h 1201656"/>
              <a:gd name="connsiteX13" fmla="*/ 0 w 12096947"/>
              <a:gd name="connsiteY13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6585721 w 12096947"/>
              <a:gd name="connsiteY8" fmla="*/ 956096 h 1201656"/>
              <a:gd name="connsiteX9" fmla="*/ 5251499 w 12096947"/>
              <a:gd name="connsiteY9" fmla="*/ 659070 h 1201656"/>
              <a:gd name="connsiteX10" fmla="*/ 3511673 w 12096947"/>
              <a:gd name="connsiteY10" fmla="*/ 1178865 h 1201656"/>
              <a:gd name="connsiteX11" fmla="*/ 1793195 w 12096947"/>
              <a:gd name="connsiteY11" fmla="*/ 1067481 h 1201656"/>
              <a:gd name="connsiteX12" fmla="*/ 0 w 12096947"/>
              <a:gd name="connsiteY12" fmla="*/ 1047984 h 1201656"/>
              <a:gd name="connsiteX13" fmla="*/ 0 w 12096947"/>
              <a:gd name="connsiteY13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6585721 w 12096947"/>
              <a:gd name="connsiteY8" fmla="*/ 956096 h 1201656"/>
              <a:gd name="connsiteX9" fmla="*/ 5251499 w 12096947"/>
              <a:gd name="connsiteY9" fmla="*/ 659070 h 1201656"/>
              <a:gd name="connsiteX10" fmla="*/ 3511673 w 12096947"/>
              <a:gd name="connsiteY10" fmla="*/ 1178865 h 1201656"/>
              <a:gd name="connsiteX11" fmla="*/ 1793195 w 12096947"/>
              <a:gd name="connsiteY11" fmla="*/ 1067481 h 1201656"/>
              <a:gd name="connsiteX12" fmla="*/ 0 w 12096947"/>
              <a:gd name="connsiteY12" fmla="*/ 1047984 h 1201656"/>
              <a:gd name="connsiteX13" fmla="*/ 0 w 12096947"/>
              <a:gd name="connsiteY13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9328882 w 12096947"/>
              <a:gd name="connsiteY8" fmla="*/ 1017974 h 1201656"/>
              <a:gd name="connsiteX9" fmla="*/ 6585721 w 12096947"/>
              <a:gd name="connsiteY9" fmla="*/ 956096 h 1201656"/>
              <a:gd name="connsiteX10" fmla="*/ 5251499 w 12096947"/>
              <a:gd name="connsiteY10" fmla="*/ 659070 h 1201656"/>
              <a:gd name="connsiteX11" fmla="*/ 3511673 w 12096947"/>
              <a:gd name="connsiteY11" fmla="*/ 1178865 h 1201656"/>
              <a:gd name="connsiteX12" fmla="*/ 1793195 w 12096947"/>
              <a:gd name="connsiteY12" fmla="*/ 1067481 h 1201656"/>
              <a:gd name="connsiteX13" fmla="*/ 0 w 12096947"/>
              <a:gd name="connsiteY13" fmla="*/ 1047984 h 1201656"/>
              <a:gd name="connsiteX14" fmla="*/ 0 w 12096947"/>
              <a:gd name="connsiteY14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8016007 w 12096947"/>
              <a:gd name="connsiteY8" fmla="*/ 634317 h 1201656"/>
              <a:gd name="connsiteX9" fmla="*/ 6585721 w 12096947"/>
              <a:gd name="connsiteY9" fmla="*/ 956096 h 1201656"/>
              <a:gd name="connsiteX10" fmla="*/ 5251499 w 12096947"/>
              <a:gd name="connsiteY10" fmla="*/ 659070 h 1201656"/>
              <a:gd name="connsiteX11" fmla="*/ 3511673 w 12096947"/>
              <a:gd name="connsiteY11" fmla="*/ 1178865 h 1201656"/>
              <a:gd name="connsiteX12" fmla="*/ 1793195 w 12096947"/>
              <a:gd name="connsiteY12" fmla="*/ 1067481 h 1201656"/>
              <a:gd name="connsiteX13" fmla="*/ 0 w 12096947"/>
              <a:gd name="connsiteY13" fmla="*/ 1047984 h 1201656"/>
              <a:gd name="connsiteX14" fmla="*/ 0 w 12096947"/>
              <a:gd name="connsiteY14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8016007 w 12096947"/>
              <a:gd name="connsiteY8" fmla="*/ 634317 h 1201656"/>
              <a:gd name="connsiteX9" fmla="*/ 6585721 w 12096947"/>
              <a:gd name="connsiteY9" fmla="*/ 956096 h 1201656"/>
              <a:gd name="connsiteX10" fmla="*/ 5251499 w 12096947"/>
              <a:gd name="connsiteY10" fmla="*/ 659070 h 1201656"/>
              <a:gd name="connsiteX11" fmla="*/ 3511673 w 12096947"/>
              <a:gd name="connsiteY11" fmla="*/ 1178865 h 1201656"/>
              <a:gd name="connsiteX12" fmla="*/ 1793195 w 12096947"/>
              <a:gd name="connsiteY12" fmla="*/ 1067481 h 1201656"/>
              <a:gd name="connsiteX13" fmla="*/ 0 w 12096947"/>
              <a:gd name="connsiteY13" fmla="*/ 1047984 h 1201656"/>
              <a:gd name="connsiteX14" fmla="*/ 0 w 12096947"/>
              <a:gd name="connsiteY14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8016007 w 12096947"/>
              <a:gd name="connsiteY8" fmla="*/ 634317 h 1201656"/>
              <a:gd name="connsiteX9" fmla="*/ 6585721 w 12096947"/>
              <a:gd name="connsiteY9" fmla="*/ 956096 h 1201656"/>
              <a:gd name="connsiteX10" fmla="*/ 5251499 w 12096947"/>
              <a:gd name="connsiteY10" fmla="*/ 659070 h 1201656"/>
              <a:gd name="connsiteX11" fmla="*/ 3511673 w 12096947"/>
              <a:gd name="connsiteY11" fmla="*/ 1178865 h 1201656"/>
              <a:gd name="connsiteX12" fmla="*/ 1793195 w 12096947"/>
              <a:gd name="connsiteY12" fmla="*/ 1067481 h 1201656"/>
              <a:gd name="connsiteX13" fmla="*/ 0 w 12096947"/>
              <a:gd name="connsiteY13" fmla="*/ 1047984 h 1201656"/>
              <a:gd name="connsiteX14" fmla="*/ 0 w 12096947"/>
              <a:gd name="connsiteY14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8016007 w 12096947"/>
              <a:gd name="connsiteY8" fmla="*/ 634317 h 1201656"/>
              <a:gd name="connsiteX9" fmla="*/ 6585721 w 12096947"/>
              <a:gd name="connsiteY9" fmla="*/ 956096 h 1201656"/>
              <a:gd name="connsiteX10" fmla="*/ 5251499 w 12096947"/>
              <a:gd name="connsiteY10" fmla="*/ 659070 h 1201656"/>
              <a:gd name="connsiteX11" fmla="*/ 3511673 w 12096947"/>
              <a:gd name="connsiteY11" fmla="*/ 1178865 h 1201656"/>
              <a:gd name="connsiteX12" fmla="*/ 1793195 w 12096947"/>
              <a:gd name="connsiteY12" fmla="*/ 1067481 h 1201656"/>
              <a:gd name="connsiteX13" fmla="*/ 0 w 12096947"/>
              <a:gd name="connsiteY13" fmla="*/ 1047984 h 1201656"/>
              <a:gd name="connsiteX14" fmla="*/ 0 w 12096947"/>
              <a:gd name="connsiteY14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10342891 w 12096947"/>
              <a:gd name="connsiteY8" fmla="*/ 881838 h 1201656"/>
              <a:gd name="connsiteX9" fmla="*/ 8016007 w 12096947"/>
              <a:gd name="connsiteY9" fmla="*/ 634317 h 1201656"/>
              <a:gd name="connsiteX10" fmla="*/ 6585721 w 12096947"/>
              <a:gd name="connsiteY10" fmla="*/ 956096 h 1201656"/>
              <a:gd name="connsiteX11" fmla="*/ 5251499 w 12096947"/>
              <a:gd name="connsiteY11" fmla="*/ 659070 h 1201656"/>
              <a:gd name="connsiteX12" fmla="*/ 3511673 w 12096947"/>
              <a:gd name="connsiteY12" fmla="*/ 1178865 h 1201656"/>
              <a:gd name="connsiteX13" fmla="*/ 1793195 w 12096947"/>
              <a:gd name="connsiteY13" fmla="*/ 1067481 h 1201656"/>
              <a:gd name="connsiteX14" fmla="*/ 0 w 12096947"/>
              <a:gd name="connsiteY14" fmla="*/ 1047984 h 1201656"/>
              <a:gd name="connsiteX15" fmla="*/ 0 w 12096947"/>
              <a:gd name="connsiteY15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9424946 w 12096947"/>
              <a:gd name="connsiteY8" fmla="*/ 1055102 h 1201656"/>
              <a:gd name="connsiteX9" fmla="*/ 8016007 w 12096947"/>
              <a:gd name="connsiteY9" fmla="*/ 634317 h 1201656"/>
              <a:gd name="connsiteX10" fmla="*/ 6585721 w 12096947"/>
              <a:gd name="connsiteY10" fmla="*/ 956096 h 1201656"/>
              <a:gd name="connsiteX11" fmla="*/ 5251499 w 12096947"/>
              <a:gd name="connsiteY11" fmla="*/ 659070 h 1201656"/>
              <a:gd name="connsiteX12" fmla="*/ 3511673 w 12096947"/>
              <a:gd name="connsiteY12" fmla="*/ 1178865 h 1201656"/>
              <a:gd name="connsiteX13" fmla="*/ 1793195 w 12096947"/>
              <a:gd name="connsiteY13" fmla="*/ 1067481 h 1201656"/>
              <a:gd name="connsiteX14" fmla="*/ 0 w 12096947"/>
              <a:gd name="connsiteY14" fmla="*/ 1047984 h 1201656"/>
              <a:gd name="connsiteX15" fmla="*/ 0 w 12096947"/>
              <a:gd name="connsiteY15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9424946 w 12096947"/>
              <a:gd name="connsiteY8" fmla="*/ 1055102 h 1201656"/>
              <a:gd name="connsiteX9" fmla="*/ 8016007 w 12096947"/>
              <a:gd name="connsiteY9" fmla="*/ 634317 h 1201656"/>
              <a:gd name="connsiteX10" fmla="*/ 6585721 w 12096947"/>
              <a:gd name="connsiteY10" fmla="*/ 956096 h 1201656"/>
              <a:gd name="connsiteX11" fmla="*/ 5251499 w 12096947"/>
              <a:gd name="connsiteY11" fmla="*/ 659070 h 1201656"/>
              <a:gd name="connsiteX12" fmla="*/ 3511673 w 12096947"/>
              <a:gd name="connsiteY12" fmla="*/ 1178865 h 1201656"/>
              <a:gd name="connsiteX13" fmla="*/ 1793195 w 12096947"/>
              <a:gd name="connsiteY13" fmla="*/ 1067481 h 1201656"/>
              <a:gd name="connsiteX14" fmla="*/ 0 w 12096947"/>
              <a:gd name="connsiteY14" fmla="*/ 1047984 h 1201656"/>
              <a:gd name="connsiteX15" fmla="*/ 0 w 12096947"/>
              <a:gd name="connsiteY15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9424946 w 12096947"/>
              <a:gd name="connsiteY8" fmla="*/ 1055102 h 1201656"/>
              <a:gd name="connsiteX9" fmla="*/ 8016007 w 12096947"/>
              <a:gd name="connsiteY9" fmla="*/ 634317 h 1201656"/>
              <a:gd name="connsiteX10" fmla="*/ 6585721 w 12096947"/>
              <a:gd name="connsiteY10" fmla="*/ 956096 h 1201656"/>
              <a:gd name="connsiteX11" fmla="*/ 5251499 w 12096947"/>
              <a:gd name="connsiteY11" fmla="*/ 659070 h 1201656"/>
              <a:gd name="connsiteX12" fmla="*/ 3511673 w 12096947"/>
              <a:gd name="connsiteY12" fmla="*/ 1178865 h 1201656"/>
              <a:gd name="connsiteX13" fmla="*/ 1793195 w 12096947"/>
              <a:gd name="connsiteY13" fmla="*/ 1067481 h 1201656"/>
              <a:gd name="connsiteX14" fmla="*/ 0 w 12096947"/>
              <a:gd name="connsiteY14" fmla="*/ 1047984 h 1201656"/>
              <a:gd name="connsiteX15" fmla="*/ 0 w 12096947"/>
              <a:gd name="connsiteY15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10791189 w 12096947"/>
              <a:gd name="connsiteY8" fmla="*/ 1055102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10545692 w 12096947"/>
              <a:gd name="connsiteY8" fmla="*/ 609566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10545692 w 12096947"/>
              <a:gd name="connsiteY8" fmla="*/ 609566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10545692 w 12096947"/>
              <a:gd name="connsiteY8" fmla="*/ 609566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10545692 w 12096947"/>
              <a:gd name="connsiteY8" fmla="*/ 609566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849967 h 1201656"/>
              <a:gd name="connsiteX8" fmla="*/ 10545692 w 12096947"/>
              <a:gd name="connsiteY8" fmla="*/ 609566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849967 h 1201656"/>
              <a:gd name="connsiteX8" fmla="*/ 10545692 w 12096947"/>
              <a:gd name="connsiteY8" fmla="*/ 609566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096947" h="1201656">
                <a:moveTo>
                  <a:pt x="0" y="168870"/>
                </a:moveTo>
                <a:cubicBezTo>
                  <a:pt x="565930" y="309423"/>
                  <a:pt x="815873" y="41699"/>
                  <a:pt x="1613061" y="54814"/>
                </a:cubicBezTo>
                <a:cubicBezTo>
                  <a:pt x="2410249" y="67929"/>
                  <a:pt x="2381543" y="742241"/>
                  <a:pt x="4206743" y="67901"/>
                </a:cubicBezTo>
                <a:cubicBezTo>
                  <a:pt x="5338148" y="-137336"/>
                  <a:pt x="5078908" y="703354"/>
                  <a:pt x="7100047" y="17997"/>
                </a:cubicBezTo>
                <a:cubicBezTo>
                  <a:pt x="7593745" y="-144208"/>
                  <a:pt x="8034075" y="861353"/>
                  <a:pt x="9509759" y="190120"/>
                </a:cubicBezTo>
                <a:cubicBezTo>
                  <a:pt x="9899021" y="129321"/>
                  <a:pt x="9945492" y="392005"/>
                  <a:pt x="10470975" y="371829"/>
                </a:cubicBezTo>
                <a:cubicBezTo>
                  <a:pt x="10900394" y="381595"/>
                  <a:pt x="11493286" y="86119"/>
                  <a:pt x="12086273" y="248717"/>
                </a:cubicBezTo>
                <a:lnTo>
                  <a:pt x="12096947" y="849967"/>
                </a:lnTo>
                <a:cubicBezTo>
                  <a:pt x="11270322" y="778084"/>
                  <a:pt x="11286927" y="570064"/>
                  <a:pt x="10545692" y="609566"/>
                </a:cubicBezTo>
                <a:cubicBezTo>
                  <a:pt x="10001330" y="634317"/>
                  <a:pt x="9937287" y="1055102"/>
                  <a:pt x="9424946" y="1055102"/>
                </a:cubicBezTo>
                <a:cubicBezTo>
                  <a:pt x="8901930" y="1063353"/>
                  <a:pt x="8603064" y="687946"/>
                  <a:pt x="8016007" y="634317"/>
                </a:cubicBezTo>
                <a:cubicBezTo>
                  <a:pt x="7496550" y="593065"/>
                  <a:pt x="7190569" y="947844"/>
                  <a:pt x="6585721" y="956096"/>
                </a:cubicBezTo>
                <a:cubicBezTo>
                  <a:pt x="6076938" y="956095"/>
                  <a:pt x="5696240" y="758079"/>
                  <a:pt x="5251499" y="659070"/>
                </a:cubicBezTo>
                <a:cubicBezTo>
                  <a:pt x="4233932" y="737452"/>
                  <a:pt x="3835445" y="1323252"/>
                  <a:pt x="3511673" y="1178865"/>
                </a:cubicBezTo>
                <a:cubicBezTo>
                  <a:pt x="2412275" y="634320"/>
                  <a:pt x="2412274" y="1017976"/>
                  <a:pt x="1793195" y="1067481"/>
                </a:cubicBezTo>
                <a:cubicBezTo>
                  <a:pt x="1209695" y="1073358"/>
                  <a:pt x="412720" y="646074"/>
                  <a:pt x="0" y="1047984"/>
                </a:cubicBezTo>
                <a:lnTo>
                  <a:pt x="0" y="168870"/>
                </a:lnTo>
                <a:close/>
              </a:path>
            </a:pathLst>
          </a:custGeom>
          <a:solidFill>
            <a:srgbClr val="D1EDF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9">
            <a:extLst>
              <a:ext uri="{FF2B5EF4-FFF2-40B4-BE49-F238E27FC236}">
                <a16:creationId xmlns:a16="http://schemas.microsoft.com/office/drawing/2014/main" id="{56FBC5C9-E693-86B6-8306-7B2A73F9CC5C}"/>
              </a:ext>
            </a:extLst>
          </p:cNvPr>
          <p:cNvSpPr/>
          <p:nvPr/>
        </p:nvSpPr>
        <p:spPr>
          <a:xfrm>
            <a:off x="3396343" y="4057809"/>
            <a:ext cx="1110343" cy="1075894"/>
          </a:xfrm>
          <a:prstGeom prst="roundRect">
            <a:avLst/>
          </a:prstGeom>
          <a:solidFill>
            <a:srgbClr val="FDD1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謝</a:t>
            </a:r>
          </a:p>
        </p:txBody>
      </p:sp>
      <p:sp>
        <p:nvSpPr>
          <p:cNvPr id="26" name="圆角矩形 14">
            <a:extLst>
              <a:ext uri="{FF2B5EF4-FFF2-40B4-BE49-F238E27FC236}">
                <a16:creationId xmlns:a16="http://schemas.microsoft.com/office/drawing/2014/main" id="{6924932B-5E97-40CD-8CA2-71247EE96CF1}"/>
              </a:ext>
            </a:extLst>
          </p:cNvPr>
          <p:cNvSpPr/>
          <p:nvPr/>
        </p:nvSpPr>
        <p:spPr>
          <a:xfrm>
            <a:off x="4831837" y="4057809"/>
            <a:ext cx="1110343" cy="107589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謝</a:t>
            </a:r>
          </a:p>
        </p:txBody>
      </p:sp>
      <p:sp>
        <p:nvSpPr>
          <p:cNvPr id="27" name="圆角矩形 15">
            <a:extLst>
              <a:ext uri="{FF2B5EF4-FFF2-40B4-BE49-F238E27FC236}">
                <a16:creationId xmlns:a16="http://schemas.microsoft.com/office/drawing/2014/main" id="{12EE9B99-611E-611B-EE2A-DE084D5AEF89}"/>
              </a:ext>
            </a:extLst>
          </p:cNvPr>
          <p:cNvSpPr/>
          <p:nvPr/>
        </p:nvSpPr>
        <p:spPr>
          <a:xfrm>
            <a:off x="6267331" y="4057809"/>
            <a:ext cx="1110343" cy="1075894"/>
          </a:xfrm>
          <a:prstGeom prst="roundRect">
            <a:avLst/>
          </a:prstGeom>
          <a:solidFill>
            <a:srgbClr val="F3BEB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觀</a:t>
            </a:r>
          </a:p>
        </p:txBody>
      </p:sp>
      <p:sp>
        <p:nvSpPr>
          <p:cNvPr id="28" name="圆角矩形 16">
            <a:extLst>
              <a:ext uri="{FF2B5EF4-FFF2-40B4-BE49-F238E27FC236}">
                <a16:creationId xmlns:a16="http://schemas.microsoft.com/office/drawing/2014/main" id="{5D6DC0A3-B660-B978-AEF4-6BCA53CB56D8}"/>
              </a:ext>
            </a:extLst>
          </p:cNvPr>
          <p:cNvSpPr/>
          <p:nvPr/>
        </p:nvSpPr>
        <p:spPr>
          <a:xfrm>
            <a:off x="7702825" y="4057809"/>
            <a:ext cx="1110343" cy="1075894"/>
          </a:xfrm>
          <a:prstGeom prst="roundRect">
            <a:avLst/>
          </a:prstGeom>
          <a:solidFill>
            <a:srgbClr val="CCE8F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看</a:t>
            </a:r>
          </a:p>
        </p:txBody>
      </p:sp>
      <p:pic>
        <p:nvPicPr>
          <p:cNvPr id="29" name="Picture 2" descr="Bye Bye">
            <a:extLst>
              <a:ext uri="{FF2B5EF4-FFF2-40B4-BE49-F238E27FC236}">
                <a16:creationId xmlns:a16="http://schemas.microsoft.com/office/drawing/2014/main" id="{AA001D51-E48F-2C39-C682-7E29295B77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71" b="36621"/>
          <a:stretch/>
        </p:blipFill>
        <p:spPr bwMode="auto">
          <a:xfrm>
            <a:off x="4640543" y="5410258"/>
            <a:ext cx="3397899" cy="87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503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8">
            <a:extLst>
              <a:ext uri="{FF2B5EF4-FFF2-40B4-BE49-F238E27FC236}">
                <a16:creationId xmlns:a16="http://schemas.microsoft.com/office/drawing/2014/main" id="{EE19D815-635E-F8C5-2C88-6DA9910F86B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7189694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85522A-D8B6-91DD-9A7C-9F0E5C501F9A}"/>
              </a:ext>
            </a:extLst>
          </p:cNvPr>
          <p:cNvSpPr txBox="1"/>
          <p:nvPr/>
        </p:nvSpPr>
        <p:spPr>
          <a:xfrm>
            <a:off x="6857024" y="2599046"/>
            <a:ext cx="520268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6</a:t>
            </a:r>
            <a:r>
              <a:rPr lang="zh-CN" altLang="en-US" sz="2800" b="1" u="sng" dirty="0"/>
              <a:t>大優勢</a:t>
            </a:r>
            <a:endParaRPr lang="en-US" altLang="zh-CN" sz="28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i="0" dirty="0">
                <a:solidFill>
                  <a:srgbClr val="0D1425"/>
                </a:solidFill>
                <a:effectLst/>
                <a:latin typeface="Helvetica Neue"/>
              </a:rPr>
              <a:t>最熟悉旅遊地資訊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i="0" dirty="0">
                <a:solidFill>
                  <a:srgbClr val="0D1425"/>
                </a:solidFill>
                <a:effectLst/>
                <a:latin typeface="Helvetica Neue"/>
              </a:rPr>
              <a:t>擁有海外在地車隊與華語導遊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i="0" dirty="0">
                <a:solidFill>
                  <a:srgbClr val="0D1425"/>
                </a:solidFill>
                <a:effectLst/>
                <a:latin typeface="Helvetica Neue"/>
              </a:rPr>
              <a:t>專精量身訂做</a:t>
            </a:r>
            <a:r>
              <a:rPr lang="en-US" altLang="zh-TW" sz="2800" i="0" dirty="0">
                <a:solidFill>
                  <a:srgbClr val="0D1425"/>
                </a:solidFill>
                <a:effectLst/>
                <a:latin typeface="Helvetica Neue"/>
              </a:rPr>
              <a:t>‧</a:t>
            </a:r>
            <a:r>
              <a:rPr lang="zh-TW" altLang="en-US" sz="2800" i="0" dirty="0">
                <a:solidFill>
                  <a:srgbClr val="0D1425"/>
                </a:solidFill>
                <a:effectLst/>
                <a:latin typeface="Helvetica Neue"/>
              </a:rPr>
              <a:t>兩人成行迷你小團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i="0" dirty="0">
                <a:solidFill>
                  <a:srgbClr val="0D1425"/>
                </a:solidFill>
                <a:effectLst/>
                <a:latin typeface="Helvetica Neue"/>
              </a:rPr>
              <a:t>精緻迷你團</a:t>
            </a:r>
            <a:r>
              <a:rPr lang="en-US" altLang="zh-TW" sz="2800" i="0" dirty="0">
                <a:solidFill>
                  <a:srgbClr val="0D1425"/>
                </a:solidFill>
                <a:effectLst/>
                <a:latin typeface="Helvetica Neue"/>
              </a:rPr>
              <a:t>(4-8</a:t>
            </a:r>
            <a:r>
              <a:rPr lang="zh-TW" altLang="en-US" sz="2800" i="0" dirty="0">
                <a:solidFill>
                  <a:srgbClr val="0D1425"/>
                </a:solidFill>
                <a:effectLst/>
                <a:latin typeface="Helvetica Neue"/>
              </a:rPr>
              <a:t>人出發</a:t>
            </a:r>
            <a:r>
              <a:rPr lang="en-US" altLang="zh-TW" sz="2800" i="0" dirty="0">
                <a:solidFill>
                  <a:srgbClr val="0D1425"/>
                </a:solidFill>
                <a:effectLst/>
                <a:latin typeface="Helvetica Neue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i="0" dirty="0">
                <a:solidFill>
                  <a:srgbClr val="0D1425"/>
                </a:solidFill>
                <a:effectLst/>
                <a:latin typeface="Helvetica Neue"/>
              </a:rPr>
              <a:t>機</a:t>
            </a:r>
            <a:r>
              <a:rPr lang="en-US" altLang="zh-TW" sz="2800" i="0" dirty="0">
                <a:solidFill>
                  <a:srgbClr val="0D1425"/>
                </a:solidFill>
                <a:effectLst/>
                <a:latin typeface="Helvetica Neue"/>
              </a:rPr>
              <a:t>+</a:t>
            </a:r>
            <a:r>
              <a:rPr lang="zh-TW" altLang="en-US" sz="2800" i="0" dirty="0">
                <a:solidFill>
                  <a:srgbClr val="0D1425"/>
                </a:solidFill>
                <a:effectLst/>
                <a:latin typeface="Helvetica Neue"/>
              </a:rPr>
              <a:t>酒</a:t>
            </a:r>
            <a:r>
              <a:rPr lang="en-US" altLang="zh-TW" sz="2800" i="0" dirty="0">
                <a:solidFill>
                  <a:srgbClr val="0D1425"/>
                </a:solidFill>
                <a:effectLst/>
                <a:latin typeface="Helvetica Neue"/>
              </a:rPr>
              <a:t>+</a:t>
            </a:r>
            <a:r>
              <a:rPr lang="zh-TW" altLang="en-US" sz="2800" i="0" dirty="0">
                <a:solidFill>
                  <a:srgbClr val="0D1425"/>
                </a:solidFill>
                <a:effectLst/>
                <a:latin typeface="Helvetica Neue"/>
              </a:rPr>
              <a:t>交通全包辦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i="0" dirty="0">
                <a:solidFill>
                  <a:srgbClr val="0D1425"/>
                </a:solidFill>
                <a:effectLst/>
                <a:latin typeface="Helvetica Neue"/>
              </a:rPr>
              <a:t>專屬車導在地旅遊</a:t>
            </a:r>
          </a:p>
          <a:p>
            <a:endParaRPr lang="en-US" dirty="0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A120C11C-DFCE-EE19-1F42-D9E467EF9F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529862" cy="152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矩形 2">
            <a:extLst>
              <a:ext uri="{FF2B5EF4-FFF2-40B4-BE49-F238E27FC236}">
                <a16:creationId xmlns:a16="http://schemas.microsoft.com/office/drawing/2014/main" id="{C81E575B-66D4-36EC-7720-5C8FE30A336B}"/>
              </a:ext>
            </a:extLst>
          </p:cNvPr>
          <p:cNvSpPr/>
          <p:nvPr/>
        </p:nvSpPr>
        <p:spPr>
          <a:xfrm>
            <a:off x="-249382" y="0"/>
            <a:ext cx="12663055" cy="2272276"/>
          </a:xfrm>
          <a:custGeom>
            <a:avLst/>
            <a:gdLst>
              <a:gd name="connsiteX0" fmla="*/ 0 w 12663055"/>
              <a:gd name="connsiteY0" fmla="*/ 0 h 2151929"/>
              <a:gd name="connsiteX1" fmla="*/ 12663055 w 12663055"/>
              <a:gd name="connsiteY1" fmla="*/ 0 h 2151929"/>
              <a:gd name="connsiteX2" fmla="*/ 12663055 w 12663055"/>
              <a:gd name="connsiteY2" fmla="*/ 2151929 h 2151929"/>
              <a:gd name="connsiteX3" fmla="*/ 0 w 12663055"/>
              <a:gd name="connsiteY3" fmla="*/ 2151929 h 2151929"/>
              <a:gd name="connsiteX4" fmla="*/ 0 w 12663055"/>
              <a:gd name="connsiteY4" fmla="*/ 0 h 2151929"/>
              <a:gd name="connsiteX0" fmla="*/ 0 w 12663055"/>
              <a:gd name="connsiteY0" fmla="*/ 0 h 2151929"/>
              <a:gd name="connsiteX1" fmla="*/ 12663055 w 12663055"/>
              <a:gd name="connsiteY1" fmla="*/ 0 h 2151929"/>
              <a:gd name="connsiteX2" fmla="*/ 12663055 w 12663055"/>
              <a:gd name="connsiteY2" fmla="*/ 2151929 h 2151929"/>
              <a:gd name="connsiteX3" fmla="*/ 845127 w 12663055"/>
              <a:gd name="connsiteY3" fmla="*/ 2147455 h 2151929"/>
              <a:gd name="connsiteX4" fmla="*/ 0 w 12663055"/>
              <a:gd name="connsiteY4" fmla="*/ 2151929 h 2151929"/>
              <a:gd name="connsiteX5" fmla="*/ 0 w 12663055"/>
              <a:gd name="connsiteY5" fmla="*/ 0 h 2151929"/>
              <a:gd name="connsiteX0" fmla="*/ 0 w 12663055"/>
              <a:gd name="connsiteY0" fmla="*/ 0 h 2151929"/>
              <a:gd name="connsiteX1" fmla="*/ 12663055 w 12663055"/>
              <a:gd name="connsiteY1" fmla="*/ 0 h 2151929"/>
              <a:gd name="connsiteX2" fmla="*/ 12663055 w 12663055"/>
              <a:gd name="connsiteY2" fmla="*/ 2151929 h 2151929"/>
              <a:gd name="connsiteX3" fmla="*/ 2022764 w 12663055"/>
              <a:gd name="connsiteY3" fmla="*/ 2133600 h 2151929"/>
              <a:gd name="connsiteX4" fmla="*/ 845127 w 12663055"/>
              <a:gd name="connsiteY4" fmla="*/ 2147455 h 2151929"/>
              <a:gd name="connsiteX5" fmla="*/ 0 w 12663055"/>
              <a:gd name="connsiteY5" fmla="*/ 2151929 h 2151929"/>
              <a:gd name="connsiteX6" fmla="*/ 0 w 12663055"/>
              <a:gd name="connsiteY6" fmla="*/ 0 h 2151929"/>
              <a:gd name="connsiteX0" fmla="*/ 0 w 12663055"/>
              <a:gd name="connsiteY0" fmla="*/ 0 h 2151929"/>
              <a:gd name="connsiteX1" fmla="*/ 12663055 w 12663055"/>
              <a:gd name="connsiteY1" fmla="*/ 0 h 2151929"/>
              <a:gd name="connsiteX2" fmla="*/ 12663055 w 12663055"/>
              <a:gd name="connsiteY2" fmla="*/ 2151929 h 2151929"/>
              <a:gd name="connsiteX3" fmla="*/ 1953492 w 12663055"/>
              <a:gd name="connsiteY3" fmla="*/ 1870363 h 2151929"/>
              <a:gd name="connsiteX4" fmla="*/ 845127 w 12663055"/>
              <a:gd name="connsiteY4" fmla="*/ 2147455 h 2151929"/>
              <a:gd name="connsiteX5" fmla="*/ 0 w 12663055"/>
              <a:gd name="connsiteY5" fmla="*/ 2151929 h 2151929"/>
              <a:gd name="connsiteX6" fmla="*/ 0 w 12663055"/>
              <a:gd name="connsiteY6" fmla="*/ 0 h 2151929"/>
              <a:gd name="connsiteX0" fmla="*/ 0 w 12663055"/>
              <a:gd name="connsiteY0" fmla="*/ 0 h 2151929"/>
              <a:gd name="connsiteX1" fmla="*/ 12663055 w 12663055"/>
              <a:gd name="connsiteY1" fmla="*/ 0 h 2151929"/>
              <a:gd name="connsiteX2" fmla="*/ 12663055 w 12663055"/>
              <a:gd name="connsiteY2" fmla="*/ 2151929 h 2151929"/>
              <a:gd name="connsiteX3" fmla="*/ 3283527 w 12663055"/>
              <a:gd name="connsiteY3" fmla="*/ 1925782 h 2151929"/>
              <a:gd name="connsiteX4" fmla="*/ 1953492 w 12663055"/>
              <a:gd name="connsiteY4" fmla="*/ 1870363 h 2151929"/>
              <a:gd name="connsiteX5" fmla="*/ 845127 w 12663055"/>
              <a:gd name="connsiteY5" fmla="*/ 2147455 h 2151929"/>
              <a:gd name="connsiteX6" fmla="*/ 0 w 12663055"/>
              <a:gd name="connsiteY6" fmla="*/ 2151929 h 2151929"/>
              <a:gd name="connsiteX7" fmla="*/ 0 w 12663055"/>
              <a:gd name="connsiteY7" fmla="*/ 0 h 2151929"/>
              <a:gd name="connsiteX0" fmla="*/ 0 w 12663055"/>
              <a:gd name="connsiteY0" fmla="*/ 0 h 2151929"/>
              <a:gd name="connsiteX1" fmla="*/ 12663055 w 12663055"/>
              <a:gd name="connsiteY1" fmla="*/ 0 h 2151929"/>
              <a:gd name="connsiteX2" fmla="*/ 12663055 w 12663055"/>
              <a:gd name="connsiteY2" fmla="*/ 2151929 h 2151929"/>
              <a:gd name="connsiteX3" fmla="*/ 2937163 w 12663055"/>
              <a:gd name="connsiteY3" fmla="*/ 2078182 h 2151929"/>
              <a:gd name="connsiteX4" fmla="*/ 1953492 w 12663055"/>
              <a:gd name="connsiteY4" fmla="*/ 1870363 h 2151929"/>
              <a:gd name="connsiteX5" fmla="*/ 845127 w 12663055"/>
              <a:gd name="connsiteY5" fmla="*/ 2147455 h 2151929"/>
              <a:gd name="connsiteX6" fmla="*/ 0 w 12663055"/>
              <a:gd name="connsiteY6" fmla="*/ 2151929 h 2151929"/>
              <a:gd name="connsiteX7" fmla="*/ 0 w 12663055"/>
              <a:gd name="connsiteY7" fmla="*/ 0 h 2151929"/>
              <a:gd name="connsiteX0" fmla="*/ 0 w 12663055"/>
              <a:gd name="connsiteY0" fmla="*/ 0 h 2151929"/>
              <a:gd name="connsiteX1" fmla="*/ 12663055 w 12663055"/>
              <a:gd name="connsiteY1" fmla="*/ 0 h 2151929"/>
              <a:gd name="connsiteX2" fmla="*/ 12663055 w 12663055"/>
              <a:gd name="connsiteY2" fmla="*/ 2151929 h 2151929"/>
              <a:gd name="connsiteX3" fmla="*/ 4031673 w 12663055"/>
              <a:gd name="connsiteY3" fmla="*/ 2064327 h 2151929"/>
              <a:gd name="connsiteX4" fmla="*/ 2937163 w 12663055"/>
              <a:gd name="connsiteY4" fmla="*/ 2078182 h 2151929"/>
              <a:gd name="connsiteX5" fmla="*/ 1953492 w 12663055"/>
              <a:gd name="connsiteY5" fmla="*/ 1870363 h 2151929"/>
              <a:gd name="connsiteX6" fmla="*/ 845127 w 12663055"/>
              <a:gd name="connsiteY6" fmla="*/ 2147455 h 2151929"/>
              <a:gd name="connsiteX7" fmla="*/ 0 w 12663055"/>
              <a:gd name="connsiteY7" fmla="*/ 2151929 h 2151929"/>
              <a:gd name="connsiteX8" fmla="*/ 0 w 12663055"/>
              <a:gd name="connsiteY8" fmla="*/ 0 h 2151929"/>
              <a:gd name="connsiteX0" fmla="*/ 0 w 12663055"/>
              <a:gd name="connsiteY0" fmla="*/ 0 h 2151929"/>
              <a:gd name="connsiteX1" fmla="*/ 12663055 w 12663055"/>
              <a:gd name="connsiteY1" fmla="*/ 0 h 2151929"/>
              <a:gd name="connsiteX2" fmla="*/ 12663055 w 12663055"/>
              <a:gd name="connsiteY2" fmla="*/ 2151929 h 2151929"/>
              <a:gd name="connsiteX3" fmla="*/ 3948546 w 12663055"/>
              <a:gd name="connsiteY3" fmla="*/ 1773381 h 2151929"/>
              <a:gd name="connsiteX4" fmla="*/ 2937163 w 12663055"/>
              <a:gd name="connsiteY4" fmla="*/ 2078182 h 2151929"/>
              <a:gd name="connsiteX5" fmla="*/ 1953492 w 12663055"/>
              <a:gd name="connsiteY5" fmla="*/ 1870363 h 2151929"/>
              <a:gd name="connsiteX6" fmla="*/ 845127 w 12663055"/>
              <a:gd name="connsiteY6" fmla="*/ 2147455 h 2151929"/>
              <a:gd name="connsiteX7" fmla="*/ 0 w 12663055"/>
              <a:gd name="connsiteY7" fmla="*/ 2151929 h 2151929"/>
              <a:gd name="connsiteX8" fmla="*/ 0 w 12663055"/>
              <a:gd name="connsiteY8" fmla="*/ 0 h 2151929"/>
              <a:gd name="connsiteX0" fmla="*/ 0 w 12663055"/>
              <a:gd name="connsiteY0" fmla="*/ 0 h 2151929"/>
              <a:gd name="connsiteX1" fmla="*/ 12663055 w 12663055"/>
              <a:gd name="connsiteY1" fmla="*/ 0 h 2151929"/>
              <a:gd name="connsiteX2" fmla="*/ 12663055 w 12663055"/>
              <a:gd name="connsiteY2" fmla="*/ 2151929 h 2151929"/>
              <a:gd name="connsiteX3" fmla="*/ 5874327 w 12663055"/>
              <a:gd name="connsiteY3" fmla="*/ 1856509 h 2151929"/>
              <a:gd name="connsiteX4" fmla="*/ 3948546 w 12663055"/>
              <a:gd name="connsiteY4" fmla="*/ 1773381 h 2151929"/>
              <a:gd name="connsiteX5" fmla="*/ 2937163 w 12663055"/>
              <a:gd name="connsiteY5" fmla="*/ 2078182 h 2151929"/>
              <a:gd name="connsiteX6" fmla="*/ 1953492 w 12663055"/>
              <a:gd name="connsiteY6" fmla="*/ 1870363 h 2151929"/>
              <a:gd name="connsiteX7" fmla="*/ 845127 w 12663055"/>
              <a:gd name="connsiteY7" fmla="*/ 2147455 h 2151929"/>
              <a:gd name="connsiteX8" fmla="*/ 0 w 12663055"/>
              <a:gd name="connsiteY8" fmla="*/ 2151929 h 2151929"/>
              <a:gd name="connsiteX9" fmla="*/ 0 w 12663055"/>
              <a:gd name="connsiteY9" fmla="*/ 0 h 2151929"/>
              <a:gd name="connsiteX0" fmla="*/ 0 w 12663055"/>
              <a:gd name="connsiteY0" fmla="*/ 0 h 2230581"/>
              <a:gd name="connsiteX1" fmla="*/ 12663055 w 12663055"/>
              <a:gd name="connsiteY1" fmla="*/ 0 h 2230581"/>
              <a:gd name="connsiteX2" fmla="*/ 12663055 w 12663055"/>
              <a:gd name="connsiteY2" fmla="*/ 2151929 h 2230581"/>
              <a:gd name="connsiteX3" fmla="*/ 5181599 w 12663055"/>
              <a:gd name="connsiteY3" fmla="*/ 2230581 h 2230581"/>
              <a:gd name="connsiteX4" fmla="*/ 3948546 w 12663055"/>
              <a:gd name="connsiteY4" fmla="*/ 1773381 h 2230581"/>
              <a:gd name="connsiteX5" fmla="*/ 2937163 w 12663055"/>
              <a:gd name="connsiteY5" fmla="*/ 2078182 h 2230581"/>
              <a:gd name="connsiteX6" fmla="*/ 1953492 w 12663055"/>
              <a:gd name="connsiteY6" fmla="*/ 1870363 h 2230581"/>
              <a:gd name="connsiteX7" fmla="*/ 845127 w 12663055"/>
              <a:gd name="connsiteY7" fmla="*/ 2147455 h 2230581"/>
              <a:gd name="connsiteX8" fmla="*/ 0 w 12663055"/>
              <a:gd name="connsiteY8" fmla="*/ 2151929 h 2230581"/>
              <a:gd name="connsiteX9" fmla="*/ 0 w 12663055"/>
              <a:gd name="connsiteY9" fmla="*/ 0 h 2230581"/>
              <a:gd name="connsiteX0" fmla="*/ 0 w 12663055"/>
              <a:gd name="connsiteY0" fmla="*/ 0 h 2230582"/>
              <a:gd name="connsiteX1" fmla="*/ 12663055 w 12663055"/>
              <a:gd name="connsiteY1" fmla="*/ 0 h 2230582"/>
              <a:gd name="connsiteX2" fmla="*/ 12663055 w 12663055"/>
              <a:gd name="connsiteY2" fmla="*/ 2151929 h 2230582"/>
              <a:gd name="connsiteX3" fmla="*/ 7315200 w 12663055"/>
              <a:gd name="connsiteY3" fmla="*/ 2230582 h 2230582"/>
              <a:gd name="connsiteX4" fmla="*/ 5181599 w 12663055"/>
              <a:gd name="connsiteY4" fmla="*/ 2230581 h 2230582"/>
              <a:gd name="connsiteX5" fmla="*/ 3948546 w 12663055"/>
              <a:gd name="connsiteY5" fmla="*/ 1773381 h 2230582"/>
              <a:gd name="connsiteX6" fmla="*/ 2937163 w 12663055"/>
              <a:gd name="connsiteY6" fmla="*/ 2078182 h 2230582"/>
              <a:gd name="connsiteX7" fmla="*/ 1953492 w 12663055"/>
              <a:gd name="connsiteY7" fmla="*/ 1870363 h 2230582"/>
              <a:gd name="connsiteX8" fmla="*/ 845127 w 12663055"/>
              <a:gd name="connsiteY8" fmla="*/ 2147455 h 2230582"/>
              <a:gd name="connsiteX9" fmla="*/ 0 w 12663055"/>
              <a:gd name="connsiteY9" fmla="*/ 2151929 h 2230582"/>
              <a:gd name="connsiteX10" fmla="*/ 0 w 12663055"/>
              <a:gd name="connsiteY10" fmla="*/ 0 h 2230582"/>
              <a:gd name="connsiteX0" fmla="*/ 0 w 12663055"/>
              <a:gd name="connsiteY0" fmla="*/ 0 h 2230581"/>
              <a:gd name="connsiteX1" fmla="*/ 12663055 w 12663055"/>
              <a:gd name="connsiteY1" fmla="*/ 0 h 2230581"/>
              <a:gd name="connsiteX2" fmla="*/ 12663055 w 12663055"/>
              <a:gd name="connsiteY2" fmla="*/ 2151929 h 2230581"/>
              <a:gd name="connsiteX3" fmla="*/ 6927272 w 12663055"/>
              <a:gd name="connsiteY3" fmla="*/ 1995055 h 2230581"/>
              <a:gd name="connsiteX4" fmla="*/ 5181599 w 12663055"/>
              <a:gd name="connsiteY4" fmla="*/ 2230581 h 2230581"/>
              <a:gd name="connsiteX5" fmla="*/ 3948546 w 12663055"/>
              <a:gd name="connsiteY5" fmla="*/ 1773381 h 2230581"/>
              <a:gd name="connsiteX6" fmla="*/ 2937163 w 12663055"/>
              <a:gd name="connsiteY6" fmla="*/ 2078182 h 2230581"/>
              <a:gd name="connsiteX7" fmla="*/ 1953492 w 12663055"/>
              <a:gd name="connsiteY7" fmla="*/ 1870363 h 2230581"/>
              <a:gd name="connsiteX8" fmla="*/ 845127 w 12663055"/>
              <a:gd name="connsiteY8" fmla="*/ 2147455 h 2230581"/>
              <a:gd name="connsiteX9" fmla="*/ 0 w 12663055"/>
              <a:gd name="connsiteY9" fmla="*/ 2151929 h 2230581"/>
              <a:gd name="connsiteX10" fmla="*/ 0 w 12663055"/>
              <a:gd name="connsiteY10" fmla="*/ 0 h 2230581"/>
              <a:gd name="connsiteX0" fmla="*/ 0 w 12663055"/>
              <a:gd name="connsiteY0" fmla="*/ 0 h 2230581"/>
              <a:gd name="connsiteX1" fmla="*/ 12663055 w 12663055"/>
              <a:gd name="connsiteY1" fmla="*/ 0 h 2230581"/>
              <a:gd name="connsiteX2" fmla="*/ 12663055 w 12663055"/>
              <a:gd name="connsiteY2" fmla="*/ 2151929 h 2230581"/>
              <a:gd name="connsiteX3" fmla="*/ 8215746 w 12663055"/>
              <a:gd name="connsiteY3" fmla="*/ 2008909 h 2230581"/>
              <a:gd name="connsiteX4" fmla="*/ 6927272 w 12663055"/>
              <a:gd name="connsiteY4" fmla="*/ 1995055 h 2230581"/>
              <a:gd name="connsiteX5" fmla="*/ 5181599 w 12663055"/>
              <a:gd name="connsiteY5" fmla="*/ 2230581 h 2230581"/>
              <a:gd name="connsiteX6" fmla="*/ 3948546 w 12663055"/>
              <a:gd name="connsiteY6" fmla="*/ 1773381 h 2230581"/>
              <a:gd name="connsiteX7" fmla="*/ 2937163 w 12663055"/>
              <a:gd name="connsiteY7" fmla="*/ 2078182 h 2230581"/>
              <a:gd name="connsiteX8" fmla="*/ 1953492 w 12663055"/>
              <a:gd name="connsiteY8" fmla="*/ 1870363 h 2230581"/>
              <a:gd name="connsiteX9" fmla="*/ 845127 w 12663055"/>
              <a:gd name="connsiteY9" fmla="*/ 2147455 h 2230581"/>
              <a:gd name="connsiteX10" fmla="*/ 0 w 12663055"/>
              <a:gd name="connsiteY10" fmla="*/ 2151929 h 2230581"/>
              <a:gd name="connsiteX11" fmla="*/ 0 w 12663055"/>
              <a:gd name="connsiteY11" fmla="*/ 0 h 2230581"/>
              <a:gd name="connsiteX0" fmla="*/ 0 w 12663055"/>
              <a:gd name="connsiteY0" fmla="*/ 0 h 2230582"/>
              <a:gd name="connsiteX1" fmla="*/ 12663055 w 12663055"/>
              <a:gd name="connsiteY1" fmla="*/ 0 h 2230582"/>
              <a:gd name="connsiteX2" fmla="*/ 12663055 w 12663055"/>
              <a:gd name="connsiteY2" fmla="*/ 2151929 h 2230582"/>
              <a:gd name="connsiteX3" fmla="*/ 8118764 w 12663055"/>
              <a:gd name="connsiteY3" fmla="*/ 2230582 h 2230582"/>
              <a:gd name="connsiteX4" fmla="*/ 6927272 w 12663055"/>
              <a:gd name="connsiteY4" fmla="*/ 1995055 h 2230582"/>
              <a:gd name="connsiteX5" fmla="*/ 5181599 w 12663055"/>
              <a:gd name="connsiteY5" fmla="*/ 2230581 h 2230582"/>
              <a:gd name="connsiteX6" fmla="*/ 3948546 w 12663055"/>
              <a:gd name="connsiteY6" fmla="*/ 1773381 h 2230582"/>
              <a:gd name="connsiteX7" fmla="*/ 2937163 w 12663055"/>
              <a:gd name="connsiteY7" fmla="*/ 2078182 h 2230582"/>
              <a:gd name="connsiteX8" fmla="*/ 1953492 w 12663055"/>
              <a:gd name="connsiteY8" fmla="*/ 1870363 h 2230582"/>
              <a:gd name="connsiteX9" fmla="*/ 845127 w 12663055"/>
              <a:gd name="connsiteY9" fmla="*/ 2147455 h 2230582"/>
              <a:gd name="connsiteX10" fmla="*/ 0 w 12663055"/>
              <a:gd name="connsiteY10" fmla="*/ 2151929 h 2230582"/>
              <a:gd name="connsiteX11" fmla="*/ 0 w 12663055"/>
              <a:gd name="connsiteY11" fmla="*/ 0 h 2230582"/>
              <a:gd name="connsiteX0" fmla="*/ 0 w 12663055"/>
              <a:gd name="connsiteY0" fmla="*/ 0 h 2230582"/>
              <a:gd name="connsiteX1" fmla="*/ 12663055 w 12663055"/>
              <a:gd name="connsiteY1" fmla="*/ 0 h 2230582"/>
              <a:gd name="connsiteX2" fmla="*/ 12663055 w 12663055"/>
              <a:gd name="connsiteY2" fmla="*/ 2151929 h 2230582"/>
              <a:gd name="connsiteX3" fmla="*/ 9767455 w 12663055"/>
              <a:gd name="connsiteY3" fmla="*/ 2216726 h 2230582"/>
              <a:gd name="connsiteX4" fmla="*/ 8118764 w 12663055"/>
              <a:gd name="connsiteY4" fmla="*/ 2230582 h 2230582"/>
              <a:gd name="connsiteX5" fmla="*/ 6927272 w 12663055"/>
              <a:gd name="connsiteY5" fmla="*/ 1995055 h 2230582"/>
              <a:gd name="connsiteX6" fmla="*/ 5181599 w 12663055"/>
              <a:gd name="connsiteY6" fmla="*/ 2230581 h 2230582"/>
              <a:gd name="connsiteX7" fmla="*/ 3948546 w 12663055"/>
              <a:gd name="connsiteY7" fmla="*/ 1773381 h 2230582"/>
              <a:gd name="connsiteX8" fmla="*/ 2937163 w 12663055"/>
              <a:gd name="connsiteY8" fmla="*/ 2078182 h 2230582"/>
              <a:gd name="connsiteX9" fmla="*/ 1953492 w 12663055"/>
              <a:gd name="connsiteY9" fmla="*/ 1870363 h 2230582"/>
              <a:gd name="connsiteX10" fmla="*/ 845127 w 12663055"/>
              <a:gd name="connsiteY10" fmla="*/ 2147455 h 2230582"/>
              <a:gd name="connsiteX11" fmla="*/ 0 w 12663055"/>
              <a:gd name="connsiteY11" fmla="*/ 2151929 h 2230582"/>
              <a:gd name="connsiteX12" fmla="*/ 0 w 12663055"/>
              <a:gd name="connsiteY12" fmla="*/ 0 h 2230582"/>
              <a:gd name="connsiteX0" fmla="*/ 0 w 12663055"/>
              <a:gd name="connsiteY0" fmla="*/ 0 h 2230582"/>
              <a:gd name="connsiteX1" fmla="*/ 12663055 w 12663055"/>
              <a:gd name="connsiteY1" fmla="*/ 0 h 2230582"/>
              <a:gd name="connsiteX2" fmla="*/ 12663055 w 12663055"/>
              <a:gd name="connsiteY2" fmla="*/ 2151929 h 2230582"/>
              <a:gd name="connsiteX3" fmla="*/ 9656619 w 12663055"/>
              <a:gd name="connsiteY3" fmla="*/ 1870362 h 2230582"/>
              <a:gd name="connsiteX4" fmla="*/ 8118764 w 12663055"/>
              <a:gd name="connsiteY4" fmla="*/ 2230582 h 2230582"/>
              <a:gd name="connsiteX5" fmla="*/ 6927272 w 12663055"/>
              <a:gd name="connsiteY5" fmla="*/ 1995055 h 2230582"/>
              <a:gd name="connsiteX6" fmla="*/ 5181599 w 12663055"/>
              <a:gd name="connsiteY6" fmla="*/ 2230581 h 2230582"/>
              <a:gd name="connsiteX7" fmla="*/ 3948546 w 12663055"/>
              <a:gd name="connsiteY7" fmla="*/ 1773381 h 2230582"/>
              <a:gd name="connsiteX8" fmla="*/ 2937163 w 12663055"/>
              <a:gd name="connsiteY8" fmla="*/ 2078182 h 2230582"/>
              <a:gd name="connsiteX9" fmla="*/ 1953492 w 12663055"/>
              <a:gd name="connsiteY9" fmla="*/ 1870363 h 2230582"/>
              <a:gd name="connsiteX10" fmla="*/ 845127 w 12663055"/>
              <a:gd name="connsiteY10" fmla="*/ 2147455 h 2230582"/>
              <a:gd name="connsiteX11" fmla="*/ 0 w 12663055"/>
              <a:gd name="connsiteY11" fmla="*/ 2151929 h 2230582"/>
              <a:gd name="connsiteX12" fmla="*/ 0 w 12663055"/>
              <a:gd name="connsiteY12" fmla="*/ 0 h 2230582"/>
              <a:gd name="connsiteX0" fmla="*/ 0 w 12663055"/>
              <a:gd name="connsiteY0" fmla="*/ 0 h 2230582"/>
              <a:gd name="connsiteX1" fmla="*/ 12663055 w 12663055"/>
              <a:gd name="connsiteY1" fmla="*/ 0 h 2230582"/>
              <a:gd name="connsiteX2" fmla="*/ 12663055 w 12663055"/>
              <a:gd name="connsiteY2" fmla="*/ 2151929 h 2230582"/>
              <a:gd name="connsiteX3" fmla="*/ 10903527 w 12663055"/>
              <a:gd name="connsiteY3" fmla="*/ 2008908 h 2230582"/>
              <a:gd name="connsiteX4" fmla="*/ 9656619 w 12663055"/>
              <a:gd name="connsiteY4" fmla="*/ 1870362 h 2230582"/>
              <a:gd name="connsiteX5" fmla="*/ 8118764 w 12663055"/>
              <a:gd name="connsiteY5" fmla="*/ 2230582 h 2230582"/>
              <a:gd name="connsiteX6" fmla="*/ 6927272 w 12663055"/>
              <a:gd name="connsiteY6" fmla="*/ 1995055 h 2230582"/>
              <a:gd name="connsiteX7" fmla="*/ 5181599 w 12663055"/>
              <a:gd name="connsiteY7" fmla="*/ 2230581 h 2230582"/>
              <a:gd name="connsiteX8" fmla="*/ 3948546 w 12663055"/>
              <a:gd name="connsiteY8" fmla="*/ 1773381 h 2230582"/>
              <a:gd name="connsiteX9" fmla="*/ 2937163 w 12663055"/>
              <a:gd name="connsiteY9" fmla="*/ 2078182 h 2230582"/>
              <a:gd name="connsiteX10" fmla="*/ 1953492 w 12663055"/>
              <a:gd name="connsiteY10" fmla="*/ 1870363 h 2230582"/>
              <a:gd name="connsiteX11" fmla="*/ 845127 w 12663055"/>
              <a:gd name="connsiteY11" fmla="*/ 2147455 h 2230582"/>
              <a:gd name="connsiteX12" fmla="*/ 0 w 12663055"/>
              <a:gd name="connsiteY12" fmla="*/ 2151929 h 2230582"/>
              <a:gd name="connsiteX13" fmla="*/ 0 w 12663055"/>
              <a:gd name="connsiteY13" fmla="*/ 0 h 2230582"/>
              <a:gd name="connsiteX0" fmla="*/ 0 w 12663055"/>
              <a:gd name="connsiteY0" fmla="*/ 0 h 2272144"/>
              <a:gd name="connsiteX1" fmla="*/ 12663055 w 12663055"/>
              <a:gd name="connsiteY1" fmla="*/ 0 h 2272144"/>
              <a:gd name="connsiteX2" fmla="*/ 12663055 w 12663055"/>
              <a:gd name="connsiteY2" fmla="*/ 2151929 h 2272144"/>
              <a:gd name="connsiteX3" fmla="*/ 10778836 w 12663055"/>
              <a:gd name="connsiteY3" fmla="*/ 2272144 h 2272144"/>
              <a:gd name="connsiteX4" fmla="*/ 9656619 w 12663055"/>
              <a:gd name="connsiteY4" fmla="*/ 1870362 h 2272144"/>
              <a:gd name="connsiteX5" fmla="*/ 8118764 w 12663055"/>
              <a:gd name="connsiteY5" fmla="*/ 2230582 h 2272144"/>
              <a:gd name="connsiteX6" fmla="*/ 6927272 w 12663055"/>
              <a:gd name="connsiteY6" fmla="*/ 1995055 h 2272144"/>
              <a:gd name="connsiteX7" fmla="*/ 5181599 w 12663055"/>
              <a:gd name="connsiteY7" fmla="*/ 2230581 h 2272144"/>
              <a:gd name="connsiteX8" fmla="*/ 3948546 w 12663055"/>
              <a:gd name="connsiteY8" fmla="*/ 1773381 h 2272144"/>
              <a:gd name="connsiteX9" fmla="*/ 2937163 w 12663055"/>
              <a:gd name="connsiteY9" fmla="*/ 2078182 h 2272144"/>
              <a:gd name="connsiteX10" fmla="*/ 1953492 w 12663055"/>
              <a:gd name="connsiteY10" fmla="*/ 1870363 h 2272144"/>
              <a:gd name="connsiteX11" fmla="*/ 845127 w 12663055"/>
              <a:gd name="connsiteY11" fmla="*/ 2147455 h 2272144"/>
              <a:gd name="connsiteX12" fmla="*/ 0 w 12663055"/>
              <a:gd name="connsiteY12" fmla="*/ 2151929 h 2272144"/>
              <a:gd name="connsiteX13" fmla="*/ 0 w 12663055"/>
              <a:gd name="connsiteY13" fmla="*/ 0 h 2272144"/>
              <a:gd name="connsiteX0" fmla="*/ 0 w 12663055"/>
              <a:gd name="connsiteY0" fmla="*/ 0 h 2272144"/>
              <a:gd name="connsiteX1" fmla="*/ 12663055 w 12663055"/>
              <a:gd name="connsiteY1" fmla="*/ 0 h 2272144"/>
              <a:gd name="connsiteX2" fmla="*/ 12663055 w 12663055"/>
              <a:gd name="connsiteY2" fmla="*/ 2151929 h 2272144"/>
              <a:gd name="connsiteX3" fmla="*/ 10778836 w 12663055"/>
              <a:gd name="connsiteY3" fmla="*/ 2272144 h 2272144"/>
              <a:gd name="connsiteX4" fmla="*/ 9656619 w 12663055"/>
              <a:gd name="connsiteY4" fmla="*/ 1870362 h 2272144"/>
              <a:gd name="connsiteX5" fmla="*/ 8118764 w 12663055"/>
              <a:gd name="connsiteY5" fmla="*/ 2230582 h 2272144"/>
              <a:gd name="connsiteX6" fmla="*/ 6927272 w 12663055"/>
              <a:gd name="connsiteY6" fmla="*/ 1995055 h 2272144"/>
              <a:gd name="connsiteX7" fmla="*/ 5181599 w 12663055"/>
              <a:gd name="connsiteY7" fmla="*/ 2230581 h 2272144"/>
              <a:gd name="connsiteX8" fmla="*/ 3948546 w 12663055"/>
              <a:gd name="connsiteY8" fmla="*/ 1773381 h 2272144"/>
              <a:gd name="connsiteX9" fmla="*/ 2937163 w 12663055"/>
              <a:gd name="connsiteY9" fmla="*/ 2078182 h 2272144"/>
              <a:gd name="connsiteX10" fmla="*/ 1953492 w 12663055"/>
              <a:gd name="connsiteY10" fmla="*/ 1870363 h 2272144"/>
              <a:gd name="connsiteX11" fmla="*/ 845127 w 12663055"/>
              <a:gd name="connsiteY11" fmla="*/ 2147455 h 2272144"/>
              <a:gd name="connsiteX12" fmla="*/ 0 w 12663055"/>
              <a:gd name="connsiteY12" fmla="*/ 2151929 h 2272144"/>
              <a:gd name="connsiteX13" fmla="*/ 0 w 12663055"/>
              <a:gd name="connsiteY13" fmla="*/ 0 h 2272144"/>
              <a:gd name="connsiteX0" fmla="*/ 0 w 12663055"/>
              <a:gd name="connsiteY0" fmla="*/ 0 h 2272144"/>
              <a:gd name="connsiteX1" fmla="*/ 12663055 w 12663055"/>
              <a:gd name="connsiteY1" fmla="*/ 0 h 2272144"/>
              <a:gd name="connsiteX2" fmla="*/ 12663055 w 12663055"/>
              <a:gd name="connsiteY2" fmla="*/ 2151929 h 2272144"/>
              <a:gd name="connsiteX3" fmla="*/ 10778836 w 12663055"/>
              <a:gd name="connsiteY3" fmla="*/ 2272144 h 2272144"/>
              <a:gd name="connsiteX4" fmla="*/ 9656619 w 12663055"/>
              <a:gd name="connsiteY4" fmla="*/ 1870362 h 2272144"/>
              <a:gd name="connsiteX5" fmla="*/ 8118764 w 12663055"/>
              <a:gd name="connsiteY5" fmla="*/ 2230582 h 2272144"/>
              <a:gd name="connsiteX6" fmla="*/ 6927272 w 12663055"/>
              <a:gd name="connsiteY6" fmla="*/ 1995055 h 2272144"/>
              <a:gd name="connsiteX7" fmla="*/ 5181599 w 12663055"/>
              <a:gd name="connsiteY7" fmla="*/ 2230581 h 2272144"/>
              <a:gd name="connsiteX8" fmla="*/ 3948546 w 12663055"/>
              <a:gd name="connsiteY8" fmla="*/ 1773381 h 2272144"/>
              <a:gd name="connsiteX9" fmla="*/ 2937163 w 12663055"/>
              <a:gd name="connsiteY9" fmla="*/ 2078182 h 2272144"/>
              <a:gd name="connsiteX10" fmla="*/ 1953492 w 12663055"/>
              <a:gd name="connsiteY10" fmla="*/ 1870363 h 2272144"/>
              <a:gd name="connsiteX11" fmla="*/ 845127 w 12663055"/>
              <a:gd name="connsiteY11" fmla="*/ 2147455 h 2272144"/>
              <a:gd name="connsiteX12" fmla="*/ 0 w 12663055"/>
              <a:gd name="connsiteY12" fmla="*/ 2151929 h 2272144"/>
              <a:gd name="connsiteX13" fmla="*/ 0 w 12663055"/>
              <a:gd name="connsiteY13" fmla="*/ 0 h 2272144"/>
              <a:gd name="connsiteX0" fmla="*/ 0 w 12663055"/>
              <a:gd name="connsiteY0" fmla="*/ 0 h 2272144"/>
              <a:gd name="connsiteX1" fmla="*/ 12663055 w 12663055"/>
              <a:gd name="connsiteY1" fmla="*/ 0 h 2272144"/>
              <a:gd name="connsiteX2" fmla="*/ 12663055 w 12663055"/>
              <a:gd name="connsiteY2" fmla="*/ 2151929 h 2272144"/>
              <a:gd name="connsiteX3" fmla="*/ 10778836 w 12663055"/>
              <a:gd name="connsiteY3" fmla="*/ 2272144 h 2272144"/>
              <a:gd name="connsiteX4" fmla="*/ 9656619 w 12663055"/>
              <a:gd name="connsiteY4" fmla="*/ 1870362 h 2272144"/>
              <a:gd name="connsiteX5" fmla="*/ 8118764 w 12663055"/>
              <a:gd name="connsiteY5" fmla="*/ 2230582 h 2272144"/>
              <a:gd name="connsiteX6" fmla="*/ 6927272 w 12663055"/>
              <a:gd name="connsiteY6" fmla="*/ 1995055 h 2272144"/>
              <a:gd name="connsiteX7" fmla="*/ 5181599 w 12663055"/>
              <a:gd name="connsiteY7" fmla="*/ 2230581 h 2272144"/>
              <a:gd name="connsiteX8" fmla="*/ 3948546 w 12663055"/>
              <a:gd name="connsiteY8" fmla="*/ 1773381 h 2272144"/>
              <a:gd name="connsiteX9" fmla="*/ 2937163 w 12663055"/>
              <a:gd name="connsiteY9" fmla="*/ 2078182 h 2272144"/>
              <a:gd name="connsiteX10" fmla="*/ 1953492 w 12663055"/>
              <a:gd name="connsiteY10" fmla="*/ 1870363 h 2272144"/>
              <a:gd name="connsiteX11" fmla="*/ 845127 w 12663055"/>
              <a:gd name="connsiteY11" fmla="*/ 2147455 h 2272144"/>
              <a:gd name="connsiteX12" fmla="*/ 0 w 12663055"/>
              <a:gd name="connsiteY12" fmla="*/ 2151929 h 2272144"/>
              <a:gd name="connsiteX13" fmla="*/ 0 w 12663055"/>
              <a:gd name="connsiteY13" fmla="*/ 0 h 2272144"/>
              <a:gd name="connsiteX0" fmla="*/ 0 w 12663055"/>
              <a:gd name="connsiteY0" fmla="*/ 0 h 2272144"/>
              <a:gd name="connsiteX1" fmla="*/ 12663055 w 12663055"/>
              <a:gd name="connsiteY1" fmla="*/ 0 h 2272144"/>
              <a:gd name="connsiteX2" fmla="*/ 12663055 w 12663055"/>
              <a:gd name="connsiteY2" fmla="*/ 2151929 h 2272144"/>
              <a:gd name="connsiteX3" fmla="*/ 10778836 w 12663055"/>
              <a:gd name="connsiteY3" fmla="*/ 2272144 h 2272144"/>
              <a:gd name="connsiteX4" fmla="*/ 9656619 w 12663055"/>
              <a:gd name="connsiteY4" fmla="*/ 1870362 h 2272144"/>
              <a:gd name="connsiteX5" fmla="*/ 8118764 w 12663055"/>
              <a:gd name="connsiteY5" fmla="*/ 2230582 h 2272144"/>
              <a:gd name="connsiteX6" fmla="*/ 6927272 w 12663055"/>
              <a:gd name="connsiteY6" fmla="*/ 1995055 h 2272144"/>
              <a:gd name="connsiteX7" fmla="*/ 5181599 w 12663055"/>
              <a:gd name="connsiteY7" fmla="*/ 2230581 h 2272144"/>
              <a:gd name="connsiteX8" fmla="*/ 3948546 w 12663055"/>
              <a:gd name="connsiteY8" fmla="*/ 1773381 h 2272144"/>
              <a:gd name="connsiteX9" fmla="*/ 2937163 w 12663055"/>
              <a:gd name="connsiteY9" fmla="*/ 2078182 h 2272144"/>
              <a:gd name="connsiteX10" fmla="*/ 1953492 w 12663055"/>
              <a:gd name="connsiteY10" fmla="*/ 1870363 h 2272144"/>
              <a:gd name="connsiteX11" fmla="*/ 845127 w 12663055"/>
              <a:gd name="connsiteY11" fmla="*/ 2147455 h 2272144"/>
              <a:gd name="connsiteX12" fmla="*/ 0 w 12663055"/>
              <a:gd name="connsiteY12" fmla="*/ 2151929 h 2272144"/>
              <a:gd name="connsiteX13" fmla="*/ 0 w 12663055"/>
              <a:gd name="connsiteY13" fmla="*/ 0 h 2272144"/>
              <a:gd name="connsiteX0" fmla="*/ 0 w 12663055"/>
              <a:gd name="connsiteY0" fmla="*/ 0 h 2272144"/>
              <a:gd name="connsiteX1" fmla="*/ 12663055 w 12663055"/>
              <a:gd name="connsiteY1" fmla="*/ 0 h 2272144"/>
              <a:gd name="connsiteX2" fmla="*/ 12663055 w 12663055"/>
              <a:gd name="connsiteY2" fmla="*/ 2151929 h 2272144"/>
              <a:gd name="connsiteX3" fmla="*/ 10778836 w 12663055"/>
              <a:gd name="connsiteY3" fmla="*/ 2272144 h 2272144"/>
              <a:gd name="connsiteX4" fmla="*/ 9656619 w 12663055"/>
              <a:gd name="connsiteY4" fmla="*/ 1870362 h 2272144"/>
              <a:gd name="connsiteX5" fmla="*/ 8118764 w 12663055"/>
              <a:gd name="connsiteY5" fmla="*/ 2230582 h 2272144"/>
              <a:gd name="connsiteX6" fmla="*/ 6927272 w 12663055"/>
              <a:gd name="connsiteY6" fmla="*/ 1995055 h 2272144"/>
              <a:gd name="connsiteX7" fmla="*/ 5181599 w 12663055"/>
              <a:gd name="connsiteY7" fmla="*/ 2230581 h 2272144"/>
              <a:gd name="connsiteX8" fmla="*/ 3948546 w 12663055"/>
              <a:gd name="connsiteY8" fmla="*/ 1773381 h 2272144"/>
              <a:gd name="connsiteX9" fmla="*/ 2937163 w 12663055"/>
              <a:gd name="connsiteY9" fmla="*/ 2078182 h 2272144"/>
              <a:gd name="connsiteX10" fmla="*/ 1953492 w 12663055"/>
              <a:gd name="connsiteY10" fmla="*/ 1870363 h 2272144"/>
              <a:gd name="connsiteX11" fmla="*/ 845127 w 12663055"/>
              <a:gd name="connsiteY11" fmla="*/ 2147455 h 2272144"/>
              <a:gd name="connsiteX12" fmla="*/ 0 w 12663055"/>
              <a:gd name="connsiteY12" fmla="*/ 2151929 h 2272144"/>
              <a:gd name="connsiteX13" fmla="*/ 0 w 12663055"/>
              <a:gd name="connsiteY13" fmla="*/ 0 h 2272144"/>
              <a:gd name="connsiteX0" fmla="*/ 0 w 12663055"/>
              <a:gd name="connsiteY0" fmla="*/ 0 h 2272144"/>
              <a:gd name="connsiteX1" fmla="*/ 12663055 w 12663055"/>
              <a:gd name="connsiteY1" fmla="*/ 0 h 2272144"/>
              <a:gd name="connsiteX2" fmla="*/ 12663055 w 12663055"/>
              <a:gd name="connsiteY2" fmla="*/ 2151929 h 2272144"/>
              <a:gd name="connsiteX3" fmla="*/ 10778836 w 12663055"/>
              <a:gd name="connsiteY3" fmla="*/ 2272144 h 2272144"/>
              <a:gd name="connsiteX4" fmla="*/ 9656619 w 12663055"/>
              <a:gd name="connsiteY4" fmla="*/ 1870362 h 2272144"/>
              <a:gd name="connsiteX5" fmla="*/ 8118764 w 12663055"/>
              <a:gd name="connsiteY5" fmla="*/ 2230582 h 2272144"/>
              <a:gd name="connsiteX6" fmla="*/ 6927272 w 12663055"/>
              <a:gd name="connsiteY6" fmla="*/ 1995055 h 2272144"/>
              <a:gd name="connsiteX7" fmla="*/ 5181599 w 12663055"/>
              <a:gd name="connsiteY7" fmla="*/ 2230581 h 2272144"/>
              <a:gd name="connsiteX8" fmla="*/ 3948546 w 12663055"/>
              <a:gd name="connsiteY8" fmla="*/ 1773381 h 2272144"/>
              <a:gd name="connsiteX9" fmla="*/ 2937163 w 12663055"/>
              <a:gd name="connsiteY9" fmla="*/ 2078182 h 2272144"/>
              <a:gd name="connsiteX10" fmla="*/ 1953492 w 12663055"/>
              <a:gd name="connsiteY10" fmla="*/ 1870363 h 2272144"/>
              <a:gd name="connsiteX11" fmla="*/ 845127 w 12663055"/>
              <a:gd name="connsiteY11" fmla="*/ 2147455 h 2272144"/>
              <a:gd name="connsiteX12" fmla="*/ 0 w 12663055"/>
              <a:gd name="connsiteY12" fmla="*/ 2151929 h 2272144"/>
              <a:gd name="connsiteX13" fmla="*/ 0 w 12663055"/>
              <a:gd name="connsiteY13" fmla="*/ 0 h 2272144"/>
              <a:gd name="connsiteX0" fmla="*/ 0 w 12663055"/>
              <a:gd name="connsiteY0" fmla="*/ 0 h 2272144"/>
              <a:gd name="connsiteX1" fmla="*/ 12663055 w 12663055"/>
              <a:gd name="connsiteY1" fmla="*/ 0 h 2272144"/>
              <a:gd name="connsiteX2" fmla="*/ 12663055 w 12663055"/>
              <a:gd name="connsiteY2" fmla="*/ 2151929 h 2272144"/>
              <a:gd name="connsiteX3" fmla="*/ 10778836 w 12663055"/>
              <a:gd name="connsiteY3" fmla="*/ 2272144 h 2272144"/>
              <a:gd name="connsiteX4" fmla="*/ 9656619 w 12663055"/>
              <a:gd name="connsiteY4" fmla="*/ 1870362 h 2272144"/>
              <a:gd name="connsiteX5" fmla="*/ 8118764 w 12663055"/>
              <a:gd name="connsiteY5" fmla="*/ 2230582 h 2272144"/>
              <a:gd name="connsiteX6" fmla="*/ 6927272 w 12663055"/>
              <a:gd name="connsiteY6" fmla="*/ 1995055 h 2272144"/>
              <a:gd name="connsiteX7" fmla="*/ 5181599 w 12663055"/>
              <a:gd name="connsiteY7" fmla="*/ 2230581 h 2272144"/>
              <a:gd name="connsiteX8" fmla="*/ 3948546 w 12663055"/>
              <a:gd name="connsiteY8" fmla="*/ 1773381 h 2272144"/>
              <a:gd name="connsiteX9" fmla="*/ 2937163 w 12663055"/>
              <a:gd name="connsiteY9" fmla="*/ 2078182 h 2272144"/>
              <a:gd name="connsiteX10" fmla="*/ 1953492 w 12663055"/>
              <a:gd name="connsiteY10" fmla="*/ 1870363 h 2272144"/>
              <a:gd name="connsiteX11" fmla="*/ 845127 w 12663055"/>
              <a:gd name="connsiteY11" fmla="*/ 2147455 h 2272144"/>
              <a:gd name="connsiteX12" fmla="*/ 0 w 12663055"/>
              <a:gd name="connsiteY12" fmla="*/ 2151929 h 2272144"/>
              <a:gd name="connsiteX13" fmla="*/ 0 w 12663055"/>
              <a:gd name="connsiteY13" fmla="*/ 0 h 2272144"/>
              <a:gd name="connsiteX0" fmla="*/ 0 w 12663055"/>
              <a:gd name="connsiteY0" fmla="*/ 0 h 2272144"/>
              <a:gd name="connsiteX1" fmla="*/ 12663055 w 12663055"/>
              <a:gd name="connsiteY1" fmla="*/ 0 h 2272144"/>
              <a:gd name="connsiteX2" fmla="*/ 12663055 w 12663055"/>
              <a:gd name="connsiteY2" fmla="*/ 2151929 h 2272144"/>
              <a:gd name="connsiteX3" fmla="*/ 10778836 w 12663055"/>
              <a:gd name="connsiteY3" fmla="*/ 2272144 h 2272144"/>
              <a:gd name="connsiteX4" fmla="*/ 9656619 w 12663055"/>
              <a:gd name="connsiteY4" fmla="*/ 1870362 h 2272144"/>
              <a:gd name="connsiteX5" fmla="*/ 8118764 w 12663055"/>
              <a:gd name="connsiteY5" fmla="*/ 2230582 h 2272144"/>
              <a:gd name="connsiteX6" fmla="*/ 6927272 w 12663055"/>
              <a:gd name="connsiteY6" fmla="*/ 1995055 h 2272144"/>
              <a:gd name="connsiteX7" fmla="*/ 5181599 w 12663055"/>
              <a:gd name="connsiteY7" fmla="*/ 2230581 h 2272144"/>
              <a:gd name="connsiteX8" fmla="*/ 3948546 w 12663055"/>
              <a:gd name="connsiteY8" fmla="*/ 1773381 h 2272144"/>
              <a:gd name="connsiteX9" fmla="*/ 2937163 w 12663055"/>
              <a:gd name="connsiteY9" fmla="*/ 2078182 h 2272144"/>
              <a:gd name="connsiteX10" fmla="*/ 1953492 w 12663055"/>
              <a:gd name="connsiteY10" fmla="*/ 1870363 h 2272144"/>
              <a:gd name="connsiteX11" fmla="*/ 845127 w 12663055"/>
              <a:gd name="connsiteY11" fmla="*/ 2147455 h 2272144"/>
              <a:gd name="connsiteX12" fmla="*/ 0 w 12663055"/>
              <a:gd name="connsiteY12" fmla="*/ 2151929 h 2272144"/>
              <a:gd name="connsiteX13" fmla="*/ 0 w 12663055"/>
              <a:gd name="connsiteY13" fmla="*/ 0 h 2272144"/>
              <a:gd name="connsiteX0" fmla="*/ 0 w 12663055"/>
              <a:gd name="connsiteY0" fmla="*/ 0 h 2272144"/>
              <a:gd name="connsiteX1" fmla="*/ 12663055 w 12663055"/>
              <a:gd name="connsiteY1" fmla="*/ 0 h 2272144"/>
              <a:gd name="connsiteX2" fmla="*/ 12663055 w 12663055"/>
              <a:gd name="connsiteY2" fmla="*/ 2151929 h 2272144"/>
              <a:gd name="connsiteX3" fmla="*/ 10778836 w 12663055"/>
              <a:gd name="connsiteY3" fmla="*/ 2272144 h 2272144"/>
              <a:gd name="connsiteX4" fmla="*/ 9656619 w 12663055"/>
              <a:gd name="connsiteY4" fmla="*/ 1870362 h 2272144"/>
              <a:gd name="connsiteX5" fmla="*/ 8118764 w 12663055"/>
              <a:gd name="connsiteY5" fmla="*/ 2230582 h 2272144"/>
              <a:gd name="connsiteX6" fmla="*/ 6927272 w 12663055"/>
              <a:gd name="connsiteY6" fmla="*/ 1995055 h 2272144"/>
              <a:gd name="connsiteX7" fmla="*/ 5181599 w 12663055"/>
              <a:gd name="connsiteY7" fmla="*/ 2230581 h 2272144"/>
              <a:gd name="connsiteX8" fmla="*/ 3948546 w 12663055"/>
              <a:gd name="connsiteY8" fmla="*/ 1773381 h 2272144"/>
              <a:gd name="connsiteX9" fmla="*/ 2937163 w 12663055"/>
              <a:gd name="connsiteY9" fmla="*/ 2078182 h 2272144"/>
              <a:gd name="connsiteX10" fmla="*/ 1953492 w 12663055"/>
              <a:gd name="connsiteY10" fmla="*/ 1870363 h 2272144"/>
              <a:gd name="connsiteX11" fmla="*/ 845127 w 12663055"/>
              <a:gd name="connsiteY11" fmla="*/ 2147455 h 2272144"/>
              <a:gd name="connsiteX12" fmla="*/ 0 w 12663055"/>
              <a:gd name="connsiteY12" fmla="*/ 2151929 h 2272144"/>
              <a:gd name="connsiteX13" fmla="*/ 0 w 12663055"/>
              <a:gd name="connsiteY13" fmla="*/ 0 h 2272144"/>
              <a:gd name="connsiteX0" fmla="*/ 0 w 12663055"/>
              <a:gd name="connsiteY0" fmla="*/ 0 h 2272144"/>
              <a:gd name="connsiteX1" fmla="*/ 12663055 w 12663055"/>
              <a:gd name="connsiteY1" fmla="*/ 0 h 2272144"/>
              <a:gd name="connsiteX2" fmla="*/ 12663055 w 12663055"/>
              <a:gd name="connsiteY2" fmla="*/ 2151929 h 2272144"/>
              <a:gd name="connsiteX3" fmla="*/ 10778836 w 12663055"/>
              <a:gd name="connsiteY3" fmla="*/ 2272144 h 2272144"/>
              <a:gd name="connsiteX4" fmla="*/ 9656619 w 12663055"/>
              <a:gd name="connsiteY4" fmla="*/ 1870362 h 2272144"/>
              <a:gd name="connsiteX5" fmla="*/ 8118764 w 12663055"/>
              <a:gd name="connsiteY5" fmla="*/ 2230582 h 2272144"/>
              <a:gd name="connsiteX6" fmla="*/ 6927272 w 12663055"/>
              <a:gd name="connsiteY6" fmla="*/ 1995055 h 2272144"/>
              <a:gd name="connsiteX7" fmla="*/ 5181599 w 12663055"/>
              <a:gd name="connsiteY7" fmla="*/ 2230581 h 2272144"/>
              <a:gd name="connsiteX8" fmla="*/ 3948546 w 12663055"/>
              <a:gd name="connsiteY8" fmla="*/ 1773381 h 2272144"/>
              <a:gd name="connsiteX9" fmla="*/ 2937163 w 12663055"/>
              <a:gd name="connsiteY9" fmla="*/ 2078182 h 2272144"/>
              <a:gd name="connsiteX10" fmla="*/ 1953492 w 12663055"/>
              <a:gd name="connsiteY10" fmla="*/ 1870363 h 2272144"/>
              <a:gd name="connsiteX11" fmla="*/ 845127 w 12663055"/>
              <a:gd name="connsiteY11" fmla="*/ 2147455 h 2272144"/>
              <a:gd name="connsiteX12" fmla="*/ 0 w 12663055"/>
              <a:gd name="connsiteY12" fmla="*/ 2151929 h 2272144"/>
              <a:gd name="connsiteX13" fmla="*/ 0 w 12663055"/>
              <a:gd name="connsiteY13" fmla="*/ 0 h 2272144"/>
              <a:gd name="connsiteX0" fmla="*/ 0 w 12663055"/>
              <a:gd name="connsiteY0" fmla="*/ 0 h 2272144"/>
              <a:gd name="connsiteX1" fmla="*/ 12663055 w 12663055"/>
              <a:gd name="connsiteY1" fmla="*/ 0 h 2272144"/>
              <a:gd name="connsiteX2" fmla="*/ 12663055 w 12663055"/>
              <a:gd name="connsiteY2" fmla="*/ 2151929 h 2272144"/>
              <a:gd name="connsiteX3" fmla="*/ 10778836 w 12663055"/>
              <a:gd name="connsiteY3" fmla="*/ 2272144 h 2272144"/>
              <a:gd name="connsiteX4" fmla="*/ 9656619 w 12663055"/>
              <a:gd name="connsiteY4" fmla="*/ 1870362 h 2272144"/>
              <a:gd name="connsiteX5" fmla="*/ 8118764 w 12663055"/>
              <a:gd name="connsiteY5" fmla="*/ 2230582 h 2272144"/>
              <a:gd name="connsiteX6" fmla="*/ 6927272 w 12663055"/>
              <a:gd name="connsiteY6" fmla="*/ 1995055 h 2272144"/>
              <a:gd name="connsiteX7" fmla="*/ 5181599 w 12663055"/>
              <a:gd name="connsiteY7" fmla="*/ 2230581 h 2272144"/>
              <a:gd name="connsiteX8" fmla="*/ 3948546 w 12663055"/>
              <a:gd name="connsiteY8" fmla="*/ 1773381 h 2272144"/>
              <a:gd name="connsiteX9" fmla="*/ 2937163 w 12663055"/>
              <a:gd name="connsiteY9" fmla="*/ 2078182 h 2272144"/>
              <a:gd name="connsiteX10" fmla="*/ 1953492 w 12663055"/>
              <a:gd name="connsiteY10" fmla="*/ 1870363 h 2272144"/>
              <a:gd name="connsiteX11" fmla="*/ 845127 w 12663055"/>
              <a:gd name="connsiteY11" fmla="*/ 2147455 h 2272144"/>
              <a:gd name="connsiteX12" fmla="*/ 0 w 12663055"/>
              <a:gd name="connsiteY12" fmla="*/ 2151929 h 2272144"/>
              <a:gd name="connsiteX13" fmla="*/ 0 w 12663055"/>
              <a:gd name="connsiteY13" fmla="*/ 0 h 2272144"/>
              <a:gd name="connsiteX0" fmla="*/ 0 w 12663055"/>
              <a:gd name="connsiteY0" fmla="*/ 0 h 2373378"/>
              <a:gd name="connsiteX1" fmla="*/ 12663055 w 12663055"/>
              <a:gd name="connsiteY1" fmla="*/ 0 h 2373378"/>
              <a:gd name="connsiteX2" fmla="*/ 12663055 w 12663055"/>
              <a:gd name="connsiteY2" fmla="*/ 2151929 h 2373378"/>
              <a:gd name="connsiteX3" fmla="*/ 10778836 w 12663055"/>
              <a:gd name="connsiteY3" fmla="*/ 2272144 h 2373378"/>
              <a:gd name="connsiteX4" fmla="*/ 9656619 w 12663055"/>
              <a:gd name="connsiteY4" fmla="*/ 1870362 h 2373378"/>
              <a:gd name="connsiteX5" fmla="*/ 8118764 w 12663055"/>
              <a:gd name="connsiteY5" fmla="*/ 2230582 h 2373378"/>
              <a:gd name="connsiteX6" fmla="*/ 6927272 w 12663055"/>
              <a:gd name="connsiteY6" fmla="*/ 1995055 h 2373378"/>
              <a:gd name="connsiteX7" fmla="*/ 5181599 w 12663055"/>
              <a:gd name="connsiteY7" fmla="*/ 2230581 h 2373378"/>
              <a:gd name="connsiteX8" fmla="*/ 3948546 w 12663055"/>
              <a:gd name="connsiteY8" fmla="*/ 1773381 h 2373378"/>
              <a:gd name="connsiteX9" fmla="*/ 2937163 w 12663055"/>
              <a:gd name="connsiteY9" fmla="*/ 2078182 h 2373378"/>
              <a:gd name="connsiteX10" fmla="*/ 1953492 w 12663055"/>
              <a:gd name="connsiteY10" fmla="*/ 1870363 h 2373378"/>
              <a:gd name="connsiteX11" fmla="*/ 845127 w 12663055"/>
              <a:gd name="connsiteY11" fmla="*/ 2147455 h 2373378"/>
              <a:gd name="connsiteX12" fmla="*/ 0 w 12663055"/>
              <a:gd name="connsiteY12" fmla="*/ 2151929 h 2373378"/>
              <a:gd name="connsiteX13" fmla="*/ 0 w 12663055"/>
              <a:gd name="connsiteY13" fmla="*/ 0 h 2373378"/>
              <a:gd name="connsiteX0" fmla="*/ 0 w 12663055"/>
              <a:gd name="connsiteY0" fmla="*/ 0 h 2373378"/>
              <a:gd name="connsiteX1" fmla="*/ 12663055 w 12663055"/>
              <a:gd name="connsiteY1" fmla="*/ 0 h 2373378"/>
              <a:gd name="connsiteX2" fmla="*/ 12663055 w 12663055"/>
              <a:gd name="connsiteY2" fmla="*/ 2151929 h 2373378"/>
              <a:gd name="connsiteX3" fmla="*/ 10778836 w 12663055"/>
              <a:gd name="connsiteY3" fmla="*/ 2272144 h 2373378"/>
              <a:gd name="connsiteX4" fmla="*/ 9656619 w 12663055"/>
              <a:gd name="connsiteY4" fmla="*/ 1870362 h 2373378"/>
              <a:gd name="connsiteX5" fmla="*/ 8118764 w 12663055"/>
              <a:gd name="connsiteY5" fmla="*/ 2230582 h 2373378"/>
              <a:gd name="connsiteX6" fmla="*/ 6927272 w 12663055"/>
              <a:gd name="connsiteY6" fmla="*/ 1995055 h 2373378"/>
              <a:gd name="connsiteX7" fmla="*/ 5181599 w 12663055"/>
              <a:gd name="connsiteY7" fmla="*/ 2230581 h 2373378"/>
              <a:gd name="connsiteX8" fmla="*/ 3948546 w 12663055"/>
              <a:gd name="connsiteY8" fmla="*/ 1773381 h 2373378"/>
              <a:gd name="connsiteX9" fmla="*/ 2937163 w 12663055"/>
              <a:gd name="connsiteY9" fmla="*/ 2078182 h 2373378"/>
              <a:gd name="connsiteX10" fmla="*/ 1953492 w 12663055"/>
              <a:gd name="connsiteY10" fmla="*/ 1870363 h 2373378"/>
              <a:gd name="connsiteX11" fmla="*/ 845127 w 12663055"/>
              <a:gd name="connsiteY11" fmla="*/ 2147455 h 2373378"/>
              <a:gd name="connsiteX12" fmla="*/ 0 w 12663055"/>
              <a:gd name="connsiteY12" fmla="*/ 2151929 h 2373378"/>
              <a:gd name="connsiteX13" fmla="*/ 0 w 12663055"/>
              <a:gd name="connsiteY13" fmla="*/ 0 h 2373378"/>
              <a:gd name="connsiteX0" fmla="*/ 0 w 12663055"/>
              <a:gd name="connsiteY0" fmla="*/ 0 h 2373378"/>
              <a:gd name="connsiteX1" fmla="*/ 12663055 w 12663055"/>
              <a:gd name="connsiteY1" fmla="*/ 0 h 2373378"/>
              <a:gd name="connsiteX2" fmla="*/ 12663055 w 12663055"/>
              <a:gd name="connsiteY2" fmla="*/ 2151929 h 2373378"/>
              <a:gd name="connsiteX3" fmla="*/ 10778836 w 12663055"/>
              <a:gd name="connsiteY3" fmla="*/ 2272144 h 2373378"/>
              <a:gd name="connsiteX4" fmla="*/ 9656619 w 12663055"/>
              <a:gd name="connsiteY4" fmla="*/ 1870362 h 2373378"/>
              <a:gd name="connsiteX5" fmla="*/ 8118764 w 12663055"/>
              <a:gd name="connsiteY5" fmla="*/ 2230582 h 2373378"/>
              <a:gd name="connsiteX6" fmla="*/ 6927272 w 12663055"/>
              <a:gd name="connsiteY6" fmla="*/ 1995055 h 2373378"/>
              <a:gd name="connsiteX7" fmla="*/ 5181599 w 12663055"/>
              <a:gd name="connsiteY7" fmla="*/ 2230581 h 2373378"/>
              <a:gd name="connsiteX8" fmla="*/ 3948546 w 12663055"/>
              <a:gd name="connsiteY8" fmla="*/ 1773381 h 2373378"/>
              <a:gd name="connsiteX9" fmla="*/ 2937163 w 12663055"/>
              <a:gd name="connsiteY9" fmla="*/ 2078182 h 2373378"/>
              <a:gd name="connsiteX10" fmla="*/ 1953492 w 12663055"/>
              <a:gd name="connsiteY10" fmla="*/ 1870363 h 2373378"/>
              <a:gd name="connsiteX11" fmla="*/ 845127 w 12663055"/>
              <a:gd name="connsiteY11" fmla="*/ 2147455 h 2373378"/>
              <a:gd name="connsiteX12" fmla="*/ 0 w 12663055"/>
              <a:gd name="connsiteY12" fmla="*/ 2151929 h 2373378"/>
              <a:gd name="connsiteX13" fmla="*/ 0 w 12663055"/>
              <a:gd name="connsiteY13" fmla="*/ 0 h 2373378"/>
              <a:gd name="connsiteX0" fmla="*/ 0 w 12663055"/>
              <a:gd name="connsiteY0" fmla="*/ 0 h 2373378"/>
              <a:gd name="connsiteX1" fmla="*/ 12663055 w 12663055"/>
              <a:gd name="connsiteY1" fmla="*/ 0 h 2373378"/>
              <a:gd name="connsiteX2" fmla="*/ 12663055 w 12663055"/>
              <a:gd name="connsiteY2" fmla="*/ 2151929 h 2373378"/>
              <a:gd name="connsiteX3" fmla="*/ 10778836 w 12663055"/>
              <a:gd name="connsiteY3" fmla="*/ 2272144 h 2373378"/>
              <a:gd name="connsiteX4" fmla="*/ 9656619 w 12663055"/>
              <a:gd name="connsiteY4" fmla="*/ 1870362 h 2373378"/>
              <a:gd name="connsiteX5" fmla="*/ 8118764 w 12663055"/>
              <a:gd name="connsiteY5" fmla="*/ 2230582 h 2373378"/>
              <a:gd name="connsiteX6" fmla="*/ 6927272 w 12663055"/>
              <a:gd name="connsiteY6" fmla="*/ 1995055 h 2373378"/>
              <a:gd name="connsiteX7" fmla="*/ 5181599 w 12663055"/>
              <a:gd name="connsiteY7" fmla="*/ 2230581 h 2373378"/>
              <a:gd name="connsiteX8" fmla="*/ 3948546 w 12663055"/>
              <a:gd name="connsiteY8" fmla="*/ 1773381 h 2373378"/>
              <a:gd name="connsiteX9" fmla="*/ 2937163 w 12663055"/>
              <a:gd name="connsiteY9" fmla="*/ 2078182 h 2373378"/>
              <a:gd name="connsiteX10" fmla="*/ 1953492 w 12663055"/>
              <a:gd name="connsiteY10" fmla="*/ 1870363 h 2373378"/>
              <a:gd name="connsiteX11" fmla="*/ 845127 w 12663055"/>
              <a:gd name="connsiteY11" fmla="*/ 2147455 h 2373378"/>
              <a:gd name="connsiteX12" fmla="*/ 0 w 12663055"/>
              <a:gd name="connsiteY12" fmla="*/ 2151929 h 2373378"/>
              <a:gd name="connsiteX13" fmla="*/ 0 w 12663055"/>
              <a:gd name="connsiteY13" fmla="*/ 0 h 2373378"/>
              <a:gd name="connsiteX0" fmla="*/ 0 w 12663055"/>
              <a:gd name="connsiteY0" fmla="*/ 0 h 2373378"/>
              <a:gd name="connsiteX1" fmla="*/ 12663055 w 12663055"/>
              <a:gd name="connsiteY1" fmla="*/ 0 h 2373378"/>
              <a:gd name="connsiteX2" fmla="*/ 12663055 w 12663055"/>
              <a:gd name="connsiteY2" fmla="*/ 2151929 h 2373378"/>
              <a:gd name="connsiteX3" fmla="*/ 10778836 w 12663055"/>
              <a:gd name="connsiteY3" fmla="*/ 2272144 h 2373378"/>
              <a:gd name="connsiteX4" fmla="*/ 9656619 w 12663055"/>
              <a:gd name="connsiteY4" fmla="*/ 1870362 h 2373378"/>
              <a:gd name="connsiteX5" fmla="*/ 8118764 w 12663055"/>
              <a:gd name="connsiteY5" fmla="*/ 2230582 h 2373378"/>
              <a:gd name="connsiteX6" fmla="*/ 6927272 w 12663055"/>
              <a:gd name="connsiteY6" fmla="*/ 1995055 h 2373378"/>
              <a:gd name="connsiteX7" fmla="*/ 5181599 w 12663055"/>
              <a:gd name="connsiteY7" fmla="*/ 2230581 h 2373378"/>
              <a:gd name="connsiteX8" fmla="*/ 3948546 w 12663055"/>
              <a:gd name="connsiteY8" fmla="*/ 1773381 h 2373378"/>
              <a:gd name="connsiteX9" fmla="*/ 2937163 w 12663055"/>
              <a:gd name="connsiteY9" fmla="*/ 2078182 h 2373378"/>
              <a:gd name="connsiteX10" fmla="*/ 1953492 w 12663055"/>
              <a:gd name="connsiteY10" fmla="*/ 1870363 h 2373378"/>
              <a:gd name="connsiteX11" fmla="*/ 845127 w 12663055"/>
              <a:gd name="connsiteY11" fmla="*/ 2147455 h 2373378"/>
              <a:gd name="connsiteX12" fmla="*/ 0 w 12663055"/>
              <a:gd name="connsiteY12" fmla="*/ 2151929 h 2373378"/>
              <a:gd name="connsiteX13" fmla="*/ 0 w 12663055"/>
              <a:gd name="connsiteY13" fmla="*/ 0 h 2373378"/>
              <a:gd name="connsiteX0" fmla="*/ 0 w 12663055"/>
              <a:gd name="connsiteY0" fmla="*/ 0 h 2373378"/>
              <a:gd name="connsiteX1" fmla="*/ 12663055 w 12663055"/>
              <a:gd name="connsiteY1" fmla="*/ 0 h 2373378"/>
              <a:gd name="connsiteX2" fmla="*/ 12663055 w 12663055"/>
              <a:gd name="connsiteY2" fmla="*/ 2151929 h 2373378"/>
              <a:gd name="connsiteX3" fmla="*/ 10778836 w 12663055"/>
              <a:gd name="connsiteY3" fmla="*/ 2272144 h 2373378"/>
              <a:gd name="connsiteX4" fmla="*/ 9656619 w 12663055"/>
              <a:gd name="connsiteY4" fmla="*/ 1870362 h 2373378"/>
              <a:gd name="connsiteX5" fmla="*/ 8118764 w 12663055"/>
              <a:gd name="connsiteY5" fmla="*/ 2230582 h 2373378"/>
              <a:gd name="connsiteX6" fmla="*/ 6927272 w 12663055"/>
              <a:gd name="connsiteY6" fmla="*/ 1995055 h 2373378"/>
              <a:gd name="connsiteX7" fmla="*/ 5181599 w 12663055"/>
              <a:gd name="connsiteY7" fmla="*/ 2230581 h 2373378"/>
              <a:gd name="connsiteX8" fmla="*/ 3948546 w 12663055"/>
              <a:gd name="connsiteY8" fmla="*/ 1773381 h 2373378"/>
              <a:gd name="connsiteX9" fmla="*/ 2937163 w 12663055"/>
              <a:gd name="connsiteY9" fmla="*/ 2078182 h 2373378"/>
              <a:gd name="connsiteX10" fmla="*/ 1953492 w 12663055"/>
              <a:gd name="connsiteY10" fmla="*/ 1870363 h 2373378"/>
              <a:gd name="connsiteX11" fmla="*/ 845127 w 12663055"/>
              <a:gd name="connsiteY11" fmla="*/ 2147455 h 2373378"/>
              <a:gd name="connsiteX12" fmla="*/ 0 w 12663055"/>
              <a:gd name="connsiteY12" fmla="*/ 2151929 h 2373378"/>
              <a:gd name="connsiteX13" fmla="*/ 0 w 12663055"/>
              <a:gd name="connsiteY13" fmla="*/ 0 h 2373378"/>
              <a:gd name="connsiteX0" fmla="*/ 0 w 12663055"/>
              <a:gd name="connsiteY0" fmla="*/ 0 h 2373378"/>
              <a:gd name="connsiteX1" fmla="*/ 12663055 w 12663055"/>
              <a:gd name="connsiteY1" fmla="*/ 0 h 2373378"/>
              <a:gd name="connsiteX2" fmla="*/ 12663055 w 12663055"/>
              <a:gd name="connsiteY2" fmla="*/ 2151929 h 2373378"/>
              <a:gd name="connsiteX3" fmla="*/ 10778836 w 12663055"/>
              <a:gd name="connsiteY3" fmla="*/ 2272144 h 2373378"/>
              <a:gd name="connsiteX4" fmla="*/ 9656619 w 12663055"/>
              <a:gd name="connsiteY4" fmla="*/ 1870362 h 2373378"/>
              <a:gd name="connsiteX5" fmla="*/ 8118764 w 12663055"/>
              <a:gd name="connsiteY5" fmla="*/ 2230582 h 2373378"/>
              <a:gd name="connsiteX6" fmla="*/ 6927272 w 12663055"/>
              <a:gd name="connsiteY6" fmla="*/ 1995055 h 2373378"/>
              <a:gd name="connsiteX7" fmla="*/ 5181599 w 12663055"/>
              <a:gd name="connsiteY7" fmla="*/ 2230581 h 2373378"/>
              <a:gd name="connsiteX8" fmla="*/ 3948546 w 12663055"/>
              <a:gd name="connsiteY8" fmla="*/ 1773381 h 2373378"/>
              <a:gd name="connsiteX9" fmla="*/ 2937163 w 12663055"/>
              <a:gd name="connsiteY9" fmla="*/ 2078182 h 2373378"/>
              <a:gd name="connsiteX10" fmla="*/ 1953492 w 12663055"/>
              <a:gd name="connsiteY10" fmla="*/ 1870363 h 2373378"/>
              <a:gd name="connsiteX11" fmla="*/ 845127 w 12663055"/>
              <a:gd name="connsiteY11" fmla="*/ 2147455 h 2373378"/>
              <a:gd name="connsiteX12" fmla="*/ 0 w 12663055"/>
              <a:gd name="connsiteY12" fmla="*/ 2151929 h 2373378"/>
              <a:gd name="connsiteX13" fmla="*/ 0 w 12663055"/>
              <a:gd name="connsiteY13" fmla="*/ 0 h 2373378"/>
              <a:gd name="connsiteX0" fmla="*/ 0 w 12663055"/>
              <a:gd name="connsiteY0" fmla="*/ 0 h 2373378"/>
              <a:gd name="connsiteX1" fmla="*/ 12663055 w 12663055"/>
              <a:gd name="connsiteY1" fmla="*/ 0 h 2373378"/>
              <a:gd name="connsiteX2" fmla="*/ 12663055 w 12663055"/>
              <a:gd name="connsiteY2" fmla="*/ 2151929 h 2373378"/>
              <a:gd name="connsiteX3" fmla="*/ 10778836 w 12663055"/>
              <a:gd name="connsiteY3" fmla="*/ 2272144 h 2373378"/>
              <a:gd name="connsiteX4" fmla="*/ 9656619 w 12663055"/>
              <a:gd name="connsiteY4" fmla="*/ 1870362 h 2373378"/>
              <a:gd name="connsiteX5" fmla="*/ 8118764 w 12663055"/>
              <a:gd name="connsiteY5" fmla="*/ 2230582 h 2373378"/>
              <a:gd name="connsiteX6" fmla="*/ 6927272 w 12663055"/>
              <a:gd name="connsiteY6" fmla="*/ 1995055 h 2373378"/>
              <a:gd name="connsiteX7" fmla="*/ 5181599 w 12663055"/>
              <a:gd name="connsiteY7" fmla="*/ 2230581 h 2373378"/>
              <a:gd name="connsiteX8" fmla="*/ 3948546 w 12663055"/>
              <a:gd name="connsiteY8" fmla="*/ 1773381 h 2373378"/>
              <a:gd name="connsiteX9" fmla="*/ 2937163 w 12663055"/>
              <a:gd name="connsiteY9" fmla="*/ 2078182 h 2373378"/>
              <a:gd name="connsiteX10" fmla="*/ 1953492 w 12663055"/>
              <a:gd name="connsiteY10" fmla="*/ 1870363 h 2373378"/>
              <a:gd name="connsiteX11" fmla="*/ 845127 w 12663055"/>
              <a:gd name="connsiteY11" fmla="*/ 2147455 h 2373378"/>
              <a:gd name="connsiteX12" fmla="*/ 0 w 12663055"/>
              <a:gd name="connsiteY12" fmla="*/ 2151929 h 2373378"/>
              <a:gd name="connsiteX13" fmla="*/ 0 w 12663055"/>
              <a:gd name="connsiteY13" fmla="*/ 0 h 2373378"/>
              <a:gd name="connsiteX0" fmla="*/ 0 w 12663055"/>
              <a:gd name="connsiteY0" fmla="*/ 0 h 2373378"/>
              <a:gd name="connsiteX1" fmla="*/ 12663055 w 12663055"/>
              <a:gd name="connsiteY1" fmla="*/ 0 h 2373378"/>
              <a:gd name="connsiteX2" fmla="*/ 12663055 w 12663055"/>
              <a:gd name="connsiteY2" fmla="*/ 2151929 h 2373378"/>
              <a:gd name="connsiteX3" fmla="*/ 10778836 w 12663055"/>
              <a:gd name="connsiteY3" fmla="*/ 2272144 h 2373378"/>
              <a:gd name="connsiteX4" fmla="*/ 9656619 w 12663055"/>
              <a:gd name="connsiteY4" fmla="*/ 1870362 h 2373378"/>
              <a:gd name="connsiteX5" fmla="*/ 8118764 w 12663055"/>
              <a:gd name="connsiteY5" fmla="*/ 2230582 h 2373378"/>
              <a:gd name="connsiteX6" fmla="*/ 6927272 w 12663055"/>
              <a:gd name="connsiteY6" fmla="*/ 1995055 h 2373378"/>
              <a:gd name="connsiteX7" fmla="*/ 5181599 w 12663055"/>
              <a:gd name="connsiteY7" fmla="*/ 2230581 h 2373378"/>
              <a:gd name="connsiteX8" fmla="*/ 3948546 w 12663055"/>
              <a:gd name="connsiteY8" fmla="*/ 1773381 h 2373378"/>
              <a:gd name="connsiteX9" fmla="*/ 2937163 w 12663055"/>
              <a:gd name="connsiteY9" fmla="*/ 2078182 h 2373378"/>
              <a:gd name="connsiteX10" fmla="*/ 1953492 w 12663055"/>
              <a:gd name="connsiteY10" fmla="*/ 1870363 h 2373378"/>
              <a:gd name="connsiteX11" fmla="*/ 845127 w 12663055"/>
              <a:gd name="connsiteY11" fmla="*/ 2147455 h 2373378"/>
              <a:gd name="connsiteX12" fmla="*/ 0 w 12663055"/>
              <a:gd name="connsiteY12" fmla="*/ 2151929 h 2373378"/>
              <a:gd name="connsiteX13" fmla="*/ 0 w 12663055"/>
              <a:gd name="connsiteY13" fmla="*/ 0 h 2373378"/>
              <a:gd name="connsiteX0" fmla="*/ 0 w 12663055"/>
              <a:gd name="connsiteY0" fmla="*/ 0 h 2373378"/>
              <a:gd name="connsiteX1" fmla="*/ 12663055 w 12663055"/>
              <a:gd name="connsiteY1" fmla="*/ 0 h 2373378"/>
              <a:gd name="connsiteX2" fmla="*/ 12663055 w 12663055"/>
              <a:gd name="connsiteY2" fmla="*/ 2151929 h 2373378"/>
              <a:gd name="connsiteX3" fmla="*/ 10778836 w 12663055"/>
              <a:gd name="connsiteY3" fmla="*/ 2272144 h 2373378"/>
              <a:gd name="connsiteX4" fmla="*/ 9656619 w 12663055"/>
              <a:gd name="connsiteY4" fmla="*/ 1870362 h 2373378"/>
              <a:gd name="connsiteX5" fmla="*/ 8118764 w 12663055"/>
              <a:gd name="connsiteY5" fmla="*/ 2230582 h 2373378"/>
              <a:gd name="connsiteX6" fmla="*/ 6927272 w 12663055"/>
              <a:gd name="connsiteY6" fmla="*/ 1995055 h 2373378"/>
              <a:gd name="connsiteX7" fmla="*/ 5181599 w 12663055"/>
              <a:gd name="connsiteY7" fmla="*/ 2230581 h 2373378"/>
              <a:gd name="connsiteX8" fmla="*/ 3948546 w 12663055"/>
              <a:gd name="connsiteY8" fmla="*/ 1773381 h 2373378"/>
              <a:gd name="connsiteX9" fmla="*/ 2937163 w 12663055"/>
              <a:gd name="connsiteY9" fmla="*/ 2078182 h 2373378"/>
              <a:gd name="connsiteX10" fmla="*/ 1953492 w 12663055"/>
              <a:gd name="connsiteY10" fmla="*/ 1870363 h 2373378"/>
              <a:gd name="connsiteX11" fmla="*/ 845127 w 12663055"/>
              <a:gd name="connsiteY11" fmla="*/ 2147455 h 2373378"/>
              <a:gd name="connsiteX12" fmla="*/ 0 w 12663055"/>
              <a:gd name="connsiteY12" fmla="*/ 2151929 h 2373378"/>
              <a:gd name="connsiteX13" fmla="*/ 0 w 12663055"/>
              <a:gd name="connsiteY13" fmla="*/ 0 h 2373378"/>
              <a:gd name="connsiteX0" fmla="*/ 0 w 12663055"/>
              <a:gd name="connsiteY0" fmla="*/ 0 h 2373378"/>
              <a:gd name="connsiteX1" fmla="*/ 12663055 w 12663055"/>
              <a:gd name="connsiteY1" fmla="*/ 0 h 2373378"/>
              <a:gd name="connsiteX2" fmla="*/ 12663055 w 12663055"/>
              <a:gd name="connsiteY2" fmla="*/ 2151929 h 2373378"/>
              <a:gd name="connsiteX3" fmla="*/ 10778836 w 12663055"/>
              <a:gd name="connsiteY3" fmla="*/ 2272144 h 2373378"/>
              <a:gd name="connsiteX4" fmla="*/ 9656619 w 12663055"/>
              <a:gd name="connsiteY4" fmla="*/ 1870362 h 2373378"/>
              <a:gd name="connsiteX5" fmla="*/ 8118764 w 12663055"/>
              <a:gd name="connsiteY5" fmla="*/ 2230582 h 2373378"/>
              <a:gd name="connsiteX6" fmla="*/ 6927272 w 12663055"/>
              <a:gd name="connsiteY6" fmla="*/ 1995055 h 2373378"/>
              <a:gd name="connsiteX7" fmla="*/ 5181599 w 12663055"/>
              <a:gd name="connsiteY7" fmla="*/ 2230581 h 2373378"/>
              <a:gd name="connsiteX8" fmla="*/ 3948546 w 12663055"/>
              <a:gd name="connsiteY8" fmla="*/ 1773381 h 2373378"/>
              <a:gd name="connsiteX9" fmla="*/ 2937163 w 12663055"/>
              <a:gd name="connsiteY9" fmla="*/ 2078182 h 2373378"/>
              <a:gd name="connsiteX10" fmla="*/ 1953492 w 12663055"/>
              <a:gd name="connsiteY10" fmla="*/ 1870363 h 2373378"/>
              <a:gd name="connsiteX11" fmla="*/ 845127 w 12663055"/>
              <a:gd name="connsiteY11" fmla="*/ 2147455 h 2373378"/>
              <a:gd name="connsiteX12" fmla="*/ 0 w 12663055"/>
              <a:gd name="connsiteY12" fmla="*/ 2151929 h 2373378"/>
              <a:gd name="connsiteX13" fmla="*/ 0 w 12663055"/>
              <a:gd name="connsiteY13" fmla="*/ 0 h 2373378"/>
              <a:gd name="connsiteX0" fmla="*/ 0 w 12663055"/>
              <a:gd name="connsiteY0" fmla="*/ 0 h 2364304"/>
              <a:gd name="connsiteX1" fmla="*/ 12663055 w 12663055"/>
              <a:gd name="connsiteY1" fmla="*/ 0 h 2364304"/>
              <a:gd name="connsiteX2" fmla="*/ 12663055 w 12663055"/>
              <a:gd name="connsiteY2" fmla="*/ 2151929 h 2364304"/>
              <a:gd name="connsiteX3" fmla="*/ 10778836 w 12663055"/>
              <a:gd name="connsiteY3" fmla="*/ 2272144 h 2364304"/>
              <a:gd name="connsiteX4" fmla="*/ 9656619 w 12663055"/>
              <a:gd name="connsiteY4" fmla="*/ 1870362 h 2364304"/>
              <a:gd name="connsiteX5" fmla="*/ 8118764 w 12663055"/>
              <a:gd name="connsiteY5" fmla="*/ 2230582 h 2364304"/>
              <a:gd name="connsiteX6" fmla="*/ 6927272 w 12663055"/>
              <a:gd name="connsiteY6" fmla="*/ 1995055 h 2364304"/>
              <a:gd name="connsiteX7" fmla="*/ 5181599 w 12663055"/>
              <a:gd name="connsiteY7" fmla="*/ 2230581 h 2364304"/>
              <a:gd name="connsiteX8" fmla="*/ 3948546 w 12663055"/>
              <a:gd name="connsiteY8" fmla="*/ 1773381 h 2364304"/>
              <a:gd name="connsiteX9" fmla="*/ 2937163 w 12663055"/>
              <a:gd name="connsiteY9" fmla="*/ 2078182 h 2364304"/>
              <a:gd name="connsiteX10" fmla="*/ 1953492 w 12663055"/>
              <a:gd name="connsiteY10" fmla="*/ 1870363 h 2364304"/>
              <a:gd name="connsiteX11" fmla="*/ 845127 w 12663055"/>
              <a:gd name="connsiteY11" fmla="*/ 2147455 h 2364304"/>
              <a:gd name="connsiteX12" fmla="*/ 0 w 12663055"/>
              <a:gd name="connsiteY12" fmla="*/ 2151929 h 2364304"/>
              <a:gd name="connsiteX13" fmla="*/ 0 w 12663055"/>
              <a:gd name="connsiteY13" fmla="*/ 0 h 2364304"/>
              <a:gd name="connsiteX0" fmla="*/ 0 w 12663055"/>
              <a:gd name="connsiteY0" fmla="*/ 0 h 2355645"/>
              <a:gd name="connsiteX1" fmla="*/ 12663055 w 12663055"/>
              <a:gd name="connsiteY1" fmla="*/ 0 h 2355645"/>
              <a:gd name="connsiteX2" fmla="*/ 12663055 w 12663055"/>
              <a:gd name="connsiteY2" fmla="*/ 2151929 h 2355645"/>
              <a:gd name="connsiteX3" fmla="*/ 10778836 w 12663055"/>
              <a:gd name="connsiteY3" fmla="*/ 2272144 h 2355645"/>
              <a:gd name="connsiteX4" fmla="*/ 9656619 w 12663055"/>
              <a:gd name="connsiteY4" fmla="*/ 1870362 h 2355645"/>
              <a:gd name="connsiteX5" fmla="*/ 8118764 w 12663055"/>
              <a:gd name="connsiteY5" fmla="*/ 2230582 h 2355645"/>
              <a:gd name="connsiteX6" fmla="*/ 6927272 w 12663055"/>
              <a:gd name="connsiteY6" fmla="*/ 1995055 h 2355645"/>
              <a:gd name="connsiteX7" fmla="*/ 5181599 w 12663055"/>
              <a:gd name="connsiteY7" fmla="*/ 2230581 h 2355645"/>
              <a:gd name="connsiteX8" fmla="*/ 3948546 w 12663055"/>
              <a:gd name="connsiteY8" fmla="*/ 1773381 h 2355645"/>
              <a:gd name="connsiteX9" fmla="*/ 2937163 w 12663055"/>
              <a:gd name="connsiteY9" fmla="*/ 2078182 h 2355645"/>
              <a:gd name="connsiteX10" fmla="*/ 1953492 w 12663055"/>
              <a:gd name="connsiteY10" fmla="*/ 1870363 h 2355645"/>
              <a:gd name="connsiteX11" fmla="*/ 845127 w 12663055"/>
              <a:gd name="connsiteY11" fmla="*/ 2147455 h 2355645"/>
              <a:gd name="connsiteX12" fmla="*/ 0 w 12663055"/>
              <a:gd name="connsiteY12" fmla="*/ 2151929 h 2355645"/>
              <a:gd name="connsiteX13" fmla="*/ 0 w 12663055"/>
              <a:gd name="connsiteY13" fmla="*/ 0 h 2355645"/>
              <a:gd name="connsiteX0" fmla="*/ 0 w 12663055"/>
              <a:gd name="connsiteY0" fmla="*/ 0 h 2272276"/>
              <a:gd name="connsiteX1" fmla="*/ 12663055 w 12663055"/>
              <a:gd name="connsiteY1" fmla="*/ 0 h 2272276"/>
              <a:gd name="connsiteX2" fmla="*/ 12663055 w 12663055"/>
              <a:gd name="connsiteY2" fmla="*/ 2151929 h 2272276"/>
              <a:gd name="connsiteX3" fmla="*/ 10778836 w 12663055"/>
              <a:gd name="connsiteY3" fmla="*/ 2272144 h 2272276"/>
              <a:gd name="connsiteX4" fmla="*/ 9656619 w 12663055"/>
              <a:gd name="connsiteY4" fmla="*/ 1870362 h 2272276"/>
              <a:gd name="connsiteX5" fmla="*/ 8118764 w 12663055"/>
              <a:gd name="connsiteY5" fmla="*/ 2230582 h 2272276"/>
              <a:gd name="connsiteX6" fmla="*/ 6927272 w 12663055"/>
              <a:gd name="connsiteY6" fmla="*/ 1995055 h 2272276"/>
              <a:gd name="connsiteX7" fmla="*/ 5181599 w 12663055"/>
              <a:gd name="connsiteY7" fmla="*/ 2230581 h 2272276"/>
              <a:gd name="connsiteX8" fmla="*/ 3948546 w 12663055"/>
              <a:gd name="connsiteY8" fmla="*/ 1773381 h 2272276"/>
              <a:gd name="connsiteX9" fmla="*/ 2937163 w 12663055"/>
              <a:gd name="connsiteY9" fmla="*/ 2078182 h 2272276"/>
              <a:gd name="connsiteX10" fmla="*/ 1953492 w 12663055"/>
              <a:gd name="connsiteY10" fmla="*/ 1870363 h 2272276"/>
              <a:gd name="connsiteX11" fmla="*/ 845127 w 12663055"/>
              <a:gd name="connsiteY11" fmla="*/ 2147455 h 2272276"/>
              <a:gd name="connsiteX12" fmla="*/ 0 w 12663055"/>
              <a:gd name="connsiteY12" fmla="*/ 2151929 h 2272276"/>
              <a:gd name="connsiteX13" fmla="*/ 0 w 12663055"/>
              <a:gd name="connsiteY13" fmla="*/ 0 h 2272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63055" h="2272276">
                <a:moveTo>
                  <a:pt x="0" y="0"/>
                </a:moveTo>
                <a:lnTo>
                  <a:pt x="12663055" y="0"/>
                </a:lnTo>
                <a:lnTo>
                  <a:pt x="12663055" y="2151929"/>
                </a:lnTo>
                <a:cubicBezTo>
                  <a:pt x="11919528" y="1962583"/>
                  <a:pt x="11349181" y="2263654"/>
                  <a:pt x="10778836" y="2272144"/>
                </a:cubicBezTo>
                <a:cubicBezTo>
                  <a:pt x="10208491" y="2280634"/>
                  <a:pt x="10044546" y="1877289"/>
                  <a:pt x="9656619" y="1870362"/>
                </a:cubicBezTo>
                <a:cubicBezTo>
                  <a:pt x="9268692" y="1863435"/>
                  <a:pt x="8698346" y="2237509"/>
                  <a:pt x="8118764" y="2230582"/>
                </a:cubicBezTo>
                <a:cubicBezTo>
                  <a:pt x="7539182" y="2223655"/>
                  <a:pt x="7486072" y="2050474"/>
                  <a:pt x="6927272" y="1995055"/>
                </a:cubicBezTo>
                <a:cubicBezTo>
                  <a:pt x="6368472" y="1939636"/>
                  <a:pt x="5733471" y="2267527"/>
                  <a:pt x="5181599" y="2230581"/>
                </a:cubicBezTo>
                <a:cubicBezTo>
                  <a:pt x="4629727" y="2193635"/>
                  <a:pt x="4364183" y="1798781"/>
                  <a:pt x="3948546" y="1773381"/>
                </a:cubicBezTo>
                <a:cubicBezTo>
                  <a:pt x="3532909" y="1747981"/>
                  <a:pt x="3366654" y="2048163"/>
                  <a:pt x="2937163" y="2078182"/>
                </a:cubicBezTo>
                <a:cubicBezTo>
                  <a:pt x="2507672" y="2108201"/>
                  <a:pt x="2406073" y="1874980"/>
                  <a:pt x="1953492" y="1870363"/>
                </a:cubicBezTo>
                <a:cubicBezTo>
                  <a:pt x="1500911" y="1865746"/>
                  <a:pt x="1196109" y="2145964"/>
                  <a:pt x="845127" y="2147455"/>
                </a:cubicBezTo>
                <a:cubicBezTo>
                  <a:pt x="494145" y="2148946"/>
                  <a:pt x="226291" y="1901056"/>
                  <a:pt x="0" y="2151929"/>
                </a:cubicBezTo>
                <a:lnTo>
                  <a:pt x="0" y="0"/>
                </a:lnTo>
                <a:close/>
              </a:path>
            </a:pathLst>
          </a:custGeom>
          <a:solidFill>
            <a:srgbClr val="CCE8F6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42" name="Picture 2" descr="慶澤旅遊~創造完美假期：海島旅遊/城市旅遊/國際機票/海外自由行">
            <a:extLst>
              <a:ext uri="{FF2B5EF4-FFF2-40B4-BE49-F238E27FC236}">
                <a16:creationId xmlns:a16="http://schemas.microsoft.com/office/drawing/2014/main" id="{70440C4A-3ADB-3484-C113-8C0A9C52F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67" y="561974"/>
            <a:ext cx="5734051" cy="573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476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8">
            <a:extLst>
              <a:ext uri="{FF2B5EF4-FFF2-40B4-BE49-F238E27FC236}">
                <a16:creationId xmlns:a16="http://schemas.microsoft.com/office/drawing/2014/main" id="{E6BA0FD3-414A-F2FB-13ED-6E845C2D636B}"/>
              </a:ext>
            </a:extLst>
          </p:cNvPr>
          <p:cNvSpPr/>
          <p:nvPr/>
        </p:nvSpPr>
        <p:spPr>
          <a:xfrm>
            <a:off x="0" y="0"/>
            <a:ext cx="12192000" cy="7189694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B6BE908-5B13-0EE6-B878-27587F4082E5}"/>
              </a:ext>
            </a:extLst>
          </p:cNvPr>
          <p:cNvSpPr/>
          <p:nvPr/>
        </p:nvSpPr>
        <p:spPr>
          <a:xfrm>
            <a:off x="-249382" y="0"/>
            <a:ext cx="12663055" cy="2272276"/>
          </a:xfrm>
          <a:custGeom>
            <a:avLst/>
            <a:gdLst>
              <a:gd name="connsiteX0" fmla="*/ 0 w 12663055"/>
              <a:gd name="connsiteY0" fmla="*/ 0 h 2151929"/>
              <a:gd name="connsiteX1" fmla="*/ 12663055 w 12663055"/>
              <a:gd name="connsiteY1" fmla="*/ 0 h 2151929"/>
              <a:gd name="connsiteX2" fmla="*/ 12663055 w 12663055"/>
              <a:gd name="connsiteY2" fmla="*/ 2151929 h 2151929"/>
              <a:gd name="connsiteX3" fmla="*/ 0 w 12663055"/>
              <a:gd name="connsiteY3" fmla="*/ 2151929 h 2151929"/>
              <a:gd name="connsiteX4" fmla="*/ 0 w 12663055"/>
              <a:gd name="connsiteY4" fmla="*/ 0 h 2151929"/>
              <a:gd name="connsiteX0" fmla="*/ 0 w 12663055"/>
              <a:gd name="connsiteY0" fmla="*/ 0 h 2151929"/>
              <a:gd name="connsiteX1" fmla="*/ 12663055 w 12663055"/>
              <a:gd name="connsiteY1" fmla="*/ 0 h 2151929"/>
              <a:gd name="connsiteX2" fmla="*/ 12663055 w 12663055"/>
              <a:gd name="connsiteY2" fmla="*/ 2151929 h 2151929"/>
              <a:gd name="connsiteX3" fmla="*/ 845127 w 12663055"/>
              <a:gd name="connsiteY3" fmla="*/ 2147455 h 2151929"/>
              <a:gd name="connsiteX4" fmla="*/ 0 w 12663055"/>
              <a:gd name="connsiteY4" fmla="*/ 2151929 h 2151929"/>
              <a:gd name="connsiteX5" fmla="*/ 0 w 12663055"/>
              <a:gd name="connsiteY5" fmla="*/ 0 h 2151929"/>
              <a:gd name="connsiteX0" fmla="*/ 0 w 12663055"/>
              <a:gd name="connsiteY0" fmla="*/ 0 h 2151929"/>
              <a:gd name="connsiteX1" fmla="*/ 12663055 w 12663055"/>
              <a:gd name="connsiteY1" fmla="*/ 0 h 2151929"/>
              <a:gd name="connsiteX2" fmla="*/ 12663055 w 12663055"/>
              <a:gd name="connsiteY2" fmla="*/ 2151929 h 2151929"/>
              <a:gd name="connsiteX3" fmla="*/ 2022764 w 12663055"/>
              <a:gd name="connsiteY3" fmla="*/ 2133600 h 2151929"/>
              <a:gd name="connsiteX4" fmla="*/ 845127 w 12663055"/>
              <a:gd name="connsiteY4" fmla="*/ 2147455 h 2151929"/>
              <a:gd name="connsiteX5" fmla="*/ 0 w 12663055"/>
              <a:gd name="connsiteY5" fmla="*/ 2151929 h 2151929"/>
              <a:gd name="connsiteX6" fmla="*/ 0 w 12663055"/>
              <a:gd name="connsiteY6" fmla="*/ 0 h 2151929"/>
              <a:gd name="connsiteX0" fmla="*/ 0 w 12663055"/>
              <a:gd name="connsiteY0" fmla="*/ 0 h 2151929"/>
              <a:gd name="connsiteX1" fmla="*/ 12663055 w 12663055"/>
              <a:gd name="connsiteY1" fmla="*/ 0 h 2151929"/>
              <a:gd name="connsiteX2" fmla="*/ 12663055 w 12663055"/>
              <a:gd name="connsiteY2" fmla="*/ 2151929 h 2151929"/>
              <a:gd name="connsiteX3" fmla="*/ 1953492 w 12663055"/>
              <a:gd name="connsiteY3" fmla="*/ 1870363 h 2151929"/>
              <a:gd name="connsiteX4" fmla="*/ 845127 w 12663055"/>
              <a:gd name="connsiteY4" fmla="*/ 2147455 h 2151929"/>
              <a:gd name="connsiteX5" fmla="*/ 0 w 12663055"/>
              <a:gd name="connsiteY5" fmla="*/ 2151929 h 2151929"/>
              <a:gd name="connsiteX6" fmla="*/ 0 w 12663055"/>
              <a:gd name="connsiteY6" fmla="*/ 0 h 2151929"/>
              <a:gd name="connsiteX0" fmla="*/ 0 w 12663055"/>
              <a:gd name="connsiteY0" fmla="*/ 0 h 2151929"/>
              <a:gd name="connsiteX1" fmla="*/ 12663055 w 12663055"/>
              <a:gd name="connsiteY1" fmla="*/ 0 h 2151929"/>
              <a:gd name="connsiteX2" fmla="*/ 12663055 w 12663055"/>
              <a:gd name="connsiteY2" fmla="*/ 2151929 h 2151929"/>
              <a:gd name="connsiteX3" fmla="*/ 3283527 w 12663055"/>
              <a:gd name="connsiteY3" fmla="*/ 1925782 h 2151929"/>
              <a:gd name="connsiteX4" fmla="*/ 1953492 w 12663055"/>
              <a:gd name="connsiteY4" fmla="*/ 1870363 h 2151929"/>
              <a:gd name="connsiteX5" fmla="*/ 845127 w 12663055"/>
              <a:gd name="connsiteY5" fmla="*/ 2147455 h 2151929"/>
              <a:gd name="connsiteX6" fmla="*/ 0 w 12663055"/>
              <a:gd name="connsiteY6" fmla="*/ 2151929 h 2151929"/>
              <a:gd name="connsiteX7" fmla="*/ 0 w 12663055"/>
              <a:gd name="connsiteY7" fmla="*/ 0 h 2151929"/>
              <a:gd name="connsiteX0" fmla="*/ 0 w 12663055"/>
              <a:gd name="connsiteY0" fmla="*/ 0 h 2151929"/>
              <a:gd name="connsiteX1" fmla="*/ 12663055 w 12663055"/>
              <a:gd name="connsiteY1" fmla="*/ 0 h 2151929"/>
              <a:gd name="connsiteX2" fmla="*/ 12663055 w 12663055"/>
              <a:gd name="connsiteY2" fmla="*/ 2151929 h 2151929"/>
              <a:gd name="connsiteX3" fmla="*/ 2937163 w 12663055"/>
              <a:gd name="connsiteY3" fmla="*/ 2078182 h 2151929"/>
              <a:gd name="connsiteX4" fmla="*/ 1953492 w 12663055"/>
              <a:gd name="connsiteY4" fmla="*/ 1870363 h 2151929"/>
              <a:gd name="connsiteX5" fmla="*/ 845127 w 12663055"/>
              <a:gd name="connsiteY5" fmla="*/ 2147455 h 2151929"/>
              <a:gd name="connsiteX6" fmla="*/ 0 w 12663055"/>
              <a:gd name="connsiteY6" fmla="*/ 2151929 h 2151929"/>
              <a:gd name="connsiteX7" fmla="*/ 0 w 12663055"/>
              <a:gd name="connsiteY7" fmla="*/ 0 h 2151929"/>
              <a:gd name="connsiteX0" fmla="*/ 0 w 12663055"/>
              <a:gd name="connsiteY0" fmla="*/ 0 h 2151929"/>
              <a:gd name="connsiteX1" fmla="*/ 12663055 w 12663055"/>
              <a:gd name="connsiteY1" fmla="*/ 0 h 2151929"/>
              <a:gd name="connsiteX2" fmla="*/ 12663055 w 12663055"/>
              <a:gd name="connsiteY2" fmla="*/ 2151929 h 2151929"/>
              <a:gd name="connsiteX3" fmla="*/ 4031673 w 12663055"/>
              <a:gd name="connsiteY3" fmla="*/ 2064327 h 2151929"/>
              <a:gd name="connsiteX4" fmla="*/ 2937163 w 12663055"/>
              <a:gd name="connsiteY4" fmla="*/ 2078182 h 2151929"/>
              <a:gd name="connsiteX5" fmla="*/ 1953492 w 12663055"/>
              <a:gd name="connsiteY5" fmla="*/ 1870363 h 2151929"/>
              <a:gd name="connsiteX6" fmla="*/ 845127 w 12663055"/>
              <a:gd name="connsiteY6" fmla="*/ 2147455 h 2151929"/>
              <a:gd name="connsiteX7" fmla="*/ 0 w 12663055"/>
              <a:gd name="connsiteY7" fmla="*/ 2151929 h 2151929"/>
              <a:gd name="connsiteX8" fmla="*/ 0 w 12663055"/>
              <a:gd name="connsiteY8" fmla="*/ 0 h 2151929"/>
              <a:gd name="connsiteX0" fmla="*/ 0 w 12663055"/>
              <a:gd name="connsiteY0" fmla="*/ 0 h 2151929"/>
              <a:gd name="connsiteX1" fmla="*/ 12663055 w 12663055"/>
              <a:gd name="connsiteY1" fmla="*/ 0 h 2151929"/>
              <a:gd name="connsiteX2" fmla="*/ 12663055 w 12663055"/>
              <a:gd name="connsiteY2" fmla="*/ 2151929 h 2151929"/>
              <a:gd name="connsiteX3" fmla="*/ 3948546 w 12663055"/>
              <a:gd name="connsiteY3" fmla="*/ 1773381 h 2151929"/>
              <a:gd name="connsiteX4" fmla="*/ 2937163 w 12663055"/>
              <a:gd name="connsiteY4" fmla="*/ 2078182 h 2151929"/>
              <a:gd name="connsiteX5" fmla="*/ 1953492 w 12663055"/>
              <a:gd name="connsiteY5" fmla="*/ 1870363 h 2151929"/>
              <a:gd name="connsiteX6" fmla="*/ 845127 w 12663055"/>
              <a:gd name="connsiteY6" fmla="*/ 2147455 h 2151929"/>
              <a:gd name="connsiteX7" fmla="*/ 0 w 12663055"/>
              <a:gd name="connsiteY7" fmla="*/ 2151929 h 2151929"/>
              <a:gd name="connsiteX8" fmla="*/ 0 w 12663055"/>
              <a:gd name="connsiteY8" fmla="*/ 0 h 2151929"/>
              <a:gd name="connsiteX0" fmla="*/ 0 w 12663055"/>
              <a:gd name="connsiteY0" fmla="*/ 0 h 2151929"/>
              <a:gd name="connsiteX1" fmla="*/ 12663055 w 12663055"/>
              <a:gd name="connsiteY1" fmla="*/ 0 h 2151929"/>
              <a:gd name="connsiteX2" fmla="*/ 12663055 w 12663055"/>
              <a:gd name="connsiteY2" fmla="*/ 2151929 h 2151929"/>
              <a:gd name="connsiteX3" fmla="*/ 5874327 w 12663055"/>
              <a:gd name="connsiteY3" fmla="*/ 1856509 h 2151929"/>
              <a:gd name="connsiteX4" fmla="*/ 3948546 w 12663055"/>
              <a:gd name="connsiteY4" fmla="*/ 1773381 h 2151929"/>
              <a:gd name="connsiteX5" fmla="*/ 2937163 w 12663055"/>
              <a:gd name="connsiteY5" fmla="*/ 2078182 h 2151929"/>
              <a:gd name="connsiteX6" fmla="*/ 1953492 w 12663055"/>
              <a:gd name="connsiteY6" fmla="*/ 1870363 h 2151929"/>
              <a:gd name="connsiteX7" fmla="*/ 845127 w 12663055"/>
              <a:gd name="connsiteY7" fmla="*/ 2147455 h 2151929"/>
              <a:gd name="connsiteX8" fmla="*/ 0 w 12663055"/>
              <a:gd name="connsiteY8" fmla="*/ 2151929 h 2151929"/>
              <a:gd name="connsiteX9" fmla="*/ 0 w 12663055"/>
              <a:gd name="connsiteY9" fmla="*/ 0 h 2151929"/>
              <a:gd name="connsiteX0" fmla="*/ 0 w 12663055"/>
              <a:gd name="connsiteY0" fmla="*/ 0 h 2230581"/>
              <a:gd name="connsiteX1" fmla="*/ 12663055 w 12663055"/>
              <a:gd name="connsiteY1" fmla="*/ 0 h 2230581"/>
              <a:gd name="connsiteX2" fmla="*/ 12663055 w 12663055"/>
              <a:gd name="connsiteY2" fmla="*/ 2151929 h 2230581"/>
              <a:gd name="connsiteX3" fmla="*/ 5181599 w 12663055"/>
              <a:gd name="connsiteY3" fmla="*/ 2230581 h 2230581"/>
              <a:gd name="connsiteX4" fmla="*/ 3948546 w 12663055"/>
              <a:gd name="connsiteY4" fmla="*/ 1773381 h 2230581"/>
              <a:gd name="connsiteX5" fmla="*/ 2937163 w 12663055"/>
              <a:gd name="connsiteY5" fmla="*/ 2078182 h 2230581"/>
              <a:gd name="connsiteX6" fmla="*/ 1953492 w 12663055"/>
              <a:gd name="connsiteY6" fmla="*/ 1870363 h 2230581"/>
              <a:gd name="connsiteX7" fmla="*/ 845127 w 12663055"/>
              <a:gd name="connsiteY7" fmla="*/ 2147455 h 2230581"/>
              <a:gd name="connsiteX8" fmla="*/ 0 w 12663055"/>
              <a:gd name="connsiteY8" fmla="*/ 2151929 h 2230581"/>
              <a:gd name="connsiteX9" fmla="*/ 0 w 12663055"/>
              <a:gd name="connsiteY9" fmla="*/ 0 h 2230581"/>
              <a:gd name="connsiteX0" fmla="*/ 0 w 12663055"/>
              <a:gd name="connsiteY0" fmla="*/ 0 h 2230582"/>
              <a:gd name="connsiteX1" fmla="*/ 12663055 w 12663055"/>
              <a:gd name="connsiteY1" fmla="*/ 0 h 2230582"/>
              <a:gd name="connsiteX2" fmla="*/ 12663055 w 12663055"/>
              <a:gd name="connsiteY2" fmla="*/ 2151929 h 2230582"/>
              <a:gd name="connsiteX3" fmla="*/ 7315200 w 12663055"/>
              <a:gd name="connsiteY3" fmla="*/ 2230582 h 2230582"/>
              <a:gd name="connsiteX4" fmla="*/ 5181599 w 12663055"/>
              <a:gd name="connsiteY4" fmla="*/ 2230581 h 2230582"/>
              <a:gd name="connsiteX5" fmla="*/ 3948546 w 12663055"/>
              <a:gd name="connsiteY5" fmla="*/ 1773381 h 2230582"/>
              <a:gd name="connsiteX6" fmla="*/ 2937163 w 12663055"/>
              <a:gd name="connsiteY6" fmla="*/ 2078182 h 2230582"/>
              <a:gd name="connsiteX7" fmla="*/ 1953492 w 12663055"/>
              <a:gd name="connsiteY7" fmla="*/ 1870363 h 2230582"/>
              <a:gd name="connsiteX8" fmla="*/ 845127 w 12663055"/>
              <a:gd name="connsiteY8" fmla="*/ 2147455 h 2230582"/>
              <a:gd name="connsiteX9" fmla="*/ 0 w 12663055"/>
              <a:gd name="connsiteY9" fmla="*/ 2151929 h 2230582"/>
              <a:gd name="connsiteX10" fmla="*/ 0 w 12663055"/>
              <a:gd name="connsiteY10" fmla="*/ 0 h 2230582"/>
              <a:gd name="connsiteX0" fmla="*/ 0 w 12663055"/>
              <a:gd name="connsiteY0" fmla="*/ 0 h 2230581"/>
              <a:gd name="connsiteX1" fmla="*/ 12663055 w 12663055"/>
              <a:gd name="connsiteY1" fmla="*/ 0 h 2230581"/>
              <a:gd name="connsiteX2" fmla="*/ 12663055 w 12663055"/>
              <a:gd name="connsiteY2" fmla="*/ 2151929 h 2230581"/>
              <a:gd name="connsiteX3" fmla="*/ 6927272 w 12663055"/>
              <a:gd name="connsiteY3" fmla="*/ 1995055 h 2230581"/>
              <a:gd name="connsiteX4" fmla="*/ 5181599 w 12663055"/>
              <a:gd name="connsiteY4" fmla="*/ 2230581 h 2230581"/>
              <a:gd name="connsiteX5" fmla="*/ 3948546 w 12663055"/>
              <a:gd name="connsiteY5" fmla="*/ 1773381 h 2230581"/>
              <a:gd name="connsiteX6" fmla="*/ 2937163 w 12663055"/>
              <a:gd name="connsiteY6" fmla="*/ 2078182 h 2230581"/>
              <a:gd name="connsiteX7" fmla="*/ 1953492 w 12663055"/>
              <a:gd name="connsiteY7" fmla="*/ 1870363 h 2230581"/>
              <a:gd name="connsiteX8" fmla="*/ 845127 w 12663055"/>
              <a:gd name="connsiteY8" fmla="*/ 2147455 h 2230581"/>
              <a:gd name="connsiteX9" fmla="*/ 0 w 12663055"/>
              <a:gd name="connsiteY9" fmla="*/ 2151929 h 2230581"/>
              <a:gd name="connsiteX10" fmla="*/ 0 w 12663055"/>
              <a:gd name="connsiteY10" fmla="*/ 0 h 2230581"/>
              <a:gd name="connsiteX0" fmla="*/ 0 w 12663055"/>
              <a:gd name="connsiteY0" fmla="*/ 0 h 2230581"/>
              <a:gd name="connsiteX1" fmla="*/ 12663055 w 12663055"/>
              <a:gd name="connsiteY1" fmla="*/ 0 h 2230581"/>
              <a:gd name="connsiteX2" fmla="*/ 12663055 w 12663055"/>
              <a:gd name="connsiteY2" fmla="*/ 2151929 h 2230581"/>
              <a:gd name="connsiteX3" fmla="*/ 8215746 w 12663055"/>
              <a:gd name="connsiteY3" fmla="*/ 2008909 h 2230581"/>
              <a:gd name="connsiteX4" fmla="*/ 6927272 w 12663055"/>
              <a:gd name="connsiteY4" fmla="*/ 1995055 h 2230581"/>
              <a:gd name="connsiteX5" fmla="*/ 5181599 w 12663055"/>
              <a:gd name="connsiteY5" fmla="*/ 2230581 h 2230581"/>
              <a:gd name="connsiteX6" fmla="*/ 3948546 w 12663055"/>
              <a:gd name="connsiteY6" fmla="*/ 1773381 h 2230581"/>
              <a:gd name="connsiteX7" fmla="*/ 2937163 w 12663055"/>
              <a:gd name="connsiteY7" fmla="*/ 2078182 h 2230581"/>
              <a:gd name="connsiteX8" fmla="*/ 1953492 w 12663055"/>
              <a:gd name="connsiteY8" fmla="*/ 1870363 h 2230581"/>
              <a:gd name="connsiteX9" fmla="*/ 845127 w 12663055"/>
              <a:gd name="connsiteY9" fmla="*/ 2147455 h 2230581"/>
              <a:gd name="connsiteX10" fmla="*/ 0 w 12663055"/>
              <a:gd name="connsiteY10" fmla="*/ 2151929 h 2230581"/>
              <a:gd name="connsiteX11" fmla="*/ 0 w 12663055"/>
              <a:gd name="connsiteY11" fmla="*/ 0 h 2230581"/>
              <a:gd name="connsiteX0" fmla="*/ 0 w 12663055"/>
              <a:gd name="connsiteY0" fmla="*/ 0 h 2230582"/>
              <a:gd name="connsiteX1" fmla="*/ 12663055 w 12663055"/>
              <a:gd name="connsiteY1" fmla="*/ 0 h 2230582"/>
              <a:gd name="connsiteX2" fmla="*/ 12663055 w 12663055"/>
              <a:gd name="connsiteY2" fmla="*/ 2151929 h 2230582"/>
              <a:gd name="connsiteX3" fmla="*/ 8118764 w 12663055"/>
              <a:gd name="connsiteY3" fmla="*/ 2230582 h 2230582"/>
              <a:gd name="connsiteX4" fmla="*/ 6927272 w 12663055"/>
              <a:gd name="connsiteY4" fmla="*/ 1995055 h 2230582"/>
              <a:gd name="connsiteX5" fmla="*/ 5181599 w 12663055"/>
              <a:gd name="connsiteY5" fmla="*/ 2230581 h 2230582"/>
              <a:gd name="connsiteX6" fmla="*/ 3948546 w 12663055"/>
              <a:gd name="connsiteY6" fmla="*/ 1773381 h 2230582"/>
              <a:gd name="connsiteX7" fmla="*/ 2937163 w 12663055"/>
              <a:gd name="connsiteY7" fmla="*/ 2078182 h 2230582"/>
              <a:gd name="connsiteX8" fmla="*/ 1953492 w 12663055"/>
              <a:gd name="connsiteY8" fmla="*/ 1870363 h 2230582"/>
              <a:gd name="connsiteX9" fmla="*/ 845127 w 12663055"/>
              <a:gd name="connsiteY9" fmla="*/ 2147455 h 2230582"/>
              <a:gd name="connsiteX10" fmla="*/ 0 w 12663055"/>
              <a:gd name="connsiteY10" fmla="*/ 2151929 h 2230582"/>
              <a:gd name="connsiteX11" fmla="*/ 0 w 12663055"/>
              <a:gd name="connsiteY11" fmla="*/ 0 h 2230582"/>
              <a:gd name="connsiteX0" fmla="*/ 0 w 12663055"/>
              <a:gd name="connsiteY0" fmla="*/ 0 h 2230582"/>
              <a:gd name="connsiteX1" fmla="*/ 12663055 w 12663055"/>
              <a:gd name="connsiteY1" fmla="*/ 0 h 2230582"/>
              <a:gd name="connsiteX2" fmla="*/ 12663055 w 12663055"/>
              <a:gd name="connsiteY2" fmla="*/ 2151929 h 2230582"/>
              <a:gd name="connsiteX3" fmla="*/ 9767455 w 12663055"/>
              <a:gd name="connsiteY3" fmla="*/ 2216726 h 2230582"/>
              <a:gd name="connsiteX4" fmla="*/ 8118764 w 12663055"/>
              <a:gd name="connsiteY4" fmla="*/ 2230582 h 2230582"/>
              <a:gd name="connsiteX5" fmla="*/ 6927272 w 12663055"/>
              <a:gd name="connsiteY5" fmla="*/ 1995055 h 2230582"/>
              <a:gd name="connsiteX6" fmla="*/ 5181599 w 12663055"/>
              <a:gd name="connsiteY6" fmla="*/ 2230581 h 2230582"/>
              <a:gd name="connsiteX7" fmla="*/ 3948546 w 12663055"/>
              <a:gd name="connsiteY7" fmla="*/ 1773381 h 2230582"/>
              <a:gd name="connsiteX8" fmla="*/ 2937163 w 12663055"/>
              <a:gd name="connsiteY8" fmla="*/ 2078182 h 2230582"/>
              <a:gd name="connsiteX9" fmla="*/ 1953492 w 12663055"/>
              <a:gd name="connsiteY9" fmla="*/ 1870363 h 2230582"/>
              <a:gd name="connsiteX10" fmla="*/ 845127 w 12663055"/>
              <a:gd name="connsiteY10" fmla="*/ 2147455 h 2230582"/>
              <a:gd name="connsiteX11" fmla="*/ 0 w 12663055"/>
              <a:gd name="connsiteY11" fmla="*/ 2151929 h 2230582"/>
              <a:gd name="connsiteX12" fmla="*/ 0 w 12663055"/>
              <a:gd name="connsiteY12" fmla="*/ 0 h 2230582"/>
              <a:gd name="connsiteX0" fmla="*/ 0 w 12663055"/>
              <a:gd name="connsiteY0" fmla="*/ 0 h 2230582"/>
              <a:gd name="connsiteX1" fmla="*/ 12663055 w 12663055"/>
              <a:gd name="connsiteY1" fmla="*/ 0 h 2230582"/>
              <a:gd name="connsiteX2" fmla="*/ 12663055 w 12663055"/>
              <a:gd name="connsiteY2" fmla="*/ 2151929 h 2230582"/>
              <a:gd name="connsiteX3" fmla="*/ 9656619 w 12663055"/>
              <a:gd name="connsiteY3" fmla="*/ 1870362 h 2230582"/>
              <a:gd name="connsiteX4" fmla="*/ 8118764 w 12663055"/>
              <a:gd name="connsiteY4" fmla="*/ 2230582 h 2230582"/>
              <a:gd name="connsiteX5" fmla="*/ 6927272 w 12663055"/>
              <a:gd name="connsiteY5" fmla="*/ 1995055 h 2230582"/>
              <a:gd name="connsiteX6" fmla="*/ 5181599 w 12663055"/>
              <a:gd name="connsiteY6" fmla="*/ 2230581 h 2230582"/>
              <a:gd name="connsiteX7" fmla="*/ 3948546 w 12663055"/>
              <a:gd name="connsiteY7" fmla="*/ 1773381 h 2230582"/>
              <a:gd name="connsiteX8" fmla="*/ 2937163 w 12663055"/>
              <a:gd name="connsiteY8" fmla="*/ 2078182 h 2230582"/>
              <a:gd name="connsiteX9" fmla="*/ 1953492 w 12663055"/>
              <a:gd name="connsiteY9" fmla="*/ 1870363 h 2230582"/>
              <a:gd name="connsiteX10" fmla="*/ 845127 w 12663055"/>
              <a:gd name="connsiteY10" fmla="*/ 2147455 h 2230582"/>
              <a:gd name="connsiteX11" fmla="*/ 0 w 12663055"/>
              <a:gd name="connsiteY11" fmla="*/ 2151929 h 2230582"/>
              <a:gd name="connsiteX12" fmla="*/ 0 w 12663055"/>
              <a:gd name="connsiteY12" fmla="*/ 0 h 2230582"/>
              <a:gd name="connsiteX0" fmla="*/ 0 w 12663055"/>
              <a:gd name="connsiteY0" fmla="*/ 0 h 2230582"/>
              <a:gd name="connsiteX1" fmla="*/ 12663055 w 12663055"/>
              <a:gd name="connsiteY1" fmla="*/ 0 h 2230582"/>
              <a:gd name="connsiteX2" fmla="*/ 12663055 w 12663055"/>
              <a:gd name="connsiteY2" fmla="*/ 2151929 h 2230582"/>
              <a:gd name="connsiteX3" fmla="*/ 10903527 w 12663055"/>
              <a:gd name="connsiteY3" fmla="*/ 2008908 h 2230582"/>
              <a:gd name="connsiteX4" fmla="*/ 9656619 w 12663055"/>
              <a:gd name="connsiteY4" fmla="*/ 1870362 h 2230582"/>
              <a:gd name="connsiteX5" fmla="*/ 8118764 w 12663055"/>
              <a:gd name="connsiteY5" fmla="*/ 2230582 h 2230582"/>
              <a:gd name="connsiteX6" fmla="*/ 6927272 w 12663055"/>
              <a:gd name="connsiteY6" fmla="*/ 1995055 h 2230582"/>
              <a:gd name="connsiteX7" fmla="*/ 5181599 w 12663055"/>
              <a:gd name="connsiteY7" fmla="*/ 2230581 h 2230582"/>
              <a:gd name="connsiteX8" fmla="*/ 3948546 w 12663055"/>
              <a:gd name="connsiteY8" fmla="*/ 1773381 h 2230582"/>
              <a:gd name="connsiteX9" fmla="*/ 2937163 w 12663055"/>
              <a:gd name="connsiteY9" fmla="*/ 2078182 h 2230582"/>
              <a:gd name="connsiteX10" fmla="*/ 1953492 w 12663055"/>
              <a:gd name="connsiteY10" fmla="*/ 1870363 h 2230582"/>
              <a:gd name="connsiteX11" fmla="*/ 845127 w 12663055"/>
              <a:gd name="connsiteY11" fmla="*/ 2147455 h 2230582"/>
              <a:gd name="connsiteX12" fmla="*/ 0 w 12663055"/>
              <a:gd name="connsiteY12" fmla="*/ 2151929 h 2230582"/>
              <a:gd name="connsiteX13" fmla="*/ 0 w 12663055"/>
              <a:gd name="connsiteY13" fmla="*/ 0 h 2230582"/>
              <a:gd name="connsiteX0" fmla="*/ 0 w 12663055"/>
              <a:gd name="connsiteY0" fmla="*/ 0 h 2272144"/>
              <a:gd name="connsiteX1" fmla="*/ 12663055 w 12663055"/>
              <a:gd name="connsiteY1" fmla="*/ 0 h 2272144"/>
              <a:gd name="connsiteX2" fmla="*/ 12663055 w 12663055"/>
              <a:gd name="connsiteY2" fmla="*/ 2151929 h 2272144"/>
              <a:gd name="connsiteX3" fmla="*/ 10778836 w 12663055"/>
              <a:gd name="connsiteY3" fmla="*/ 2272144 h 2272144"/>
              <a:gd name="connsiteX4" fmla="*/ 9656619 w 12663055"/>
              <a:gd name="connsiteY4" fmla="*/ 1870362 h 2272144"/>
              <a:gd name="connsiteX5" fmla="*/ 8118764 w 12663055"/>
              <a:gd name="connsiteY5" fmla="*/ 2230582 h 2272144"/>
              <a:gd name="connsiteX6" fmla="*/ 6927272 w 12663055"/>
              <a:gd name="connsiteY6" fmla="*/ 1995055 h 2272144"/>
              <a:gd name="connsiteX7" fmla="*/ 5181599 w 12663055"/>
              <a:gd name="connsiteY7" fmla="*/ 2230581 h 2272144"/>
              <a:gd name="connsiteX8" fmla="*/ 3948546 w 12663055"/>
              <a:gd name="connsiteY8" fmla="*/ 1773381 h 2272144"/>
              <a:gd name="connsiteX9" fmla="*/ 2937163 w 12663055"/>
              <a:gd name="connsiteY9" fmla="*/ 2078182 h 2272144"/>
              <a:gd name="connsiteX10" fmla="*/ 1953492 w 12663055"/>
              <a:gd name="connsiteY10" fmla="*/ 1870363 h 2272144"/>
              <a:gd name="connsiteX11" fmla="*/ 845127 w 12663055"/>
              <a:gd name="connsiteY11" fmla="*/ 2147455 h 2272144"/>
              <a:gd name="connsiteX12" fmla="*/ 0 w 12663055"/>
              <a:gd name="connsiteY12" fmla="*/ 2151929 h 2272144"/>
              <a:gd name="connsiteX13" fmla="*/ 0 w 12663055"/>
              <a:gd name="connsiteY13" fmla="*/ 0 h 2272144"/>
              <a:gd name="connsiteX0" fmla="*/ 0 w 12663055"/>
              <a:gd name="connsiteY0" fmla="*/ 0 h 2272144"/>
              <a:gd name="connsiteX1" fmla="*/ 12663055 w 12663055"/>
              <a:gd name="connsiteY1" fmla="*/ 0 h 2272144"/>
              <a:gd name="connsiteX2" fmla="*/ 12663055 w 12663055"/>
              <a:gd name="connsiteY2" fmla="*/ 2151929 h 2272144"/>
              <a:gd name="connsiteX3" fmla="*/ 10778836 w 12663055"/>
              <a:gd name="connsiteY3" fmla="*/ 2272144 h 2272144"/>
              <a:gd name="connsiteX4" fmla="*/ 9656619 w 12663055"/>
              <a:gd name="connsiteY4" fmla="*/ 1870362 h 2272144"/>
              <a:gd name="connsiteX5" fmla="*/ 8118764 w 12663055"/>
              <a:gd name="connsiteY5" fmla="*/ 2230582 h 2272144"/>
              <a:gd name="connsiteX6" fmla="*/ 6927272 w 12663055"/>
              <a:gd name="connsiteY6" fmla="*/ 1995055 h 2272144"/>
              <a:gd name="connsiteX7" fmla="*/ 5181599 w 12663055"/>
              <a:gd name="connsiteY7" fmla="*/ 2230581 h 2272144"/>
              <a:gd name="connsiteX8" fmla="*/ 3948546 w 12663055"/>
              <a:gd name="connsiteY8" fmla="*/ 1773381 h 2272144"/>
              <a:gd name="connsiteX9" fmla="*/ 2937163 w 12663055"/>
              <a:gd name="connsiteY9" fmla="*/ 2078182 h 2272144"/>
              <a:gd name="connsiteX10" fmla="*/ 1953492 w 12663055"/>
              <a:gd name="connsiteY10" fmla="*/ 1870363 h 2272144"/>
              <a:gd name="connsiteX11" fmla="*/ 845127 w 12663055"/>
              <a:gd name="connsiteY11" fmla="*/ 2147455 h 2272144"/>
              <a:gd name="connsiteX12" fmla="*/ 0 w 12663055"/>
              <a:gd name="connsiteY12" fmla="*/ 2151929 h 2272144"/>
              <a:gd name="connsiteX13" fmla="*/ 0 w 12663055"/>
              <a:gd name="connsiteY13" fmla="*/ 0 h 2272144"/>
              <a:gd name="connsiteX0" fmla="*/ 0 w 12663055"/>
              <a:gd name="connsiteY0" fmla="*/ 0 h 2272144"/>
              <a:gd name="connsiteX1" fmla="*/ 12663055 w 12663055"/>
              <a:gd name="connsiteY1" fmla="*/ 0 h 2272144"/>
              <a:gd name="connsiteX2" fmla="*/ 12663055 w 12663055"/>
              <a:gd name="connsiteY2" fmla="*/ 2151929 h 2272144"/>
              <a:gd name="connsiteX3" fmla="*/ 10778836 w 12663055"/>
              <a:gd name="connsiteY3" fmla="*/ 2272144 h 2272144"/>
              <a:gd name="connsiteX4" fmla="*/ 9656619 w 12663055"/>
              <a:gd name="connsiteY4" fmla="*/ 1870362 h 2272144"/>
              <a:gd name="connsiteX5" fmla="*/ 8118764 w 12663055"/>
              <a:gd name="connsiteY5" fmla="*/ 2230582 h 2272144"/>
              <a:gd name="connsiteX6" fmla="*/ 6927272 w 12663055"/>
              <a:gd name="connsiteY6" fmla="*/ 1995055 h 2272144"/>
              <a:gd name="connsiteX7" fmla="*/ 5181599 w 12663055"/>
              <a:gd name="connsiteY7" fmla="*/ 2230581 h 2272144"/>
              <a:gd name="connsiteX8" fmla="*/ 3948546 w 12663055"/>
              <a:gd name="connsiteY8" fmla="*/ 1773381 h 2272144"/>
              <a:gd name="connsiteX9" fmla="*/ 2937163 w 12663055"/>
              <a:gd name="connsiteY9" fmla="*/ 2078182 h 2272144"/>
              <a:gd name="connsiteX10" fmla="*/ 1953492 w 12663055"/>
              <a:gd name="connsiteY10" fmla="*/ 1870363 h 2272144"/>
              <a:gd name="connsiteX11" fmla="*/ 845127 w 12663055"/>
              <a:gd name="connsiteY11" fmla="*/ 2147455 h 2272144"/>
              <a:gd name="connsiteX12" fmla="*/ 0 w 12663055"/>
              <a:gd name="connsiteY12" fmla="*/ 2151929 h 2272144"/>
              <a:gd name="connsiteX13" fmla="*/ 0 w 12663055"/>
              <a:gd name="connsiteY13" fmla="*/ 0 h 2272144"/>
              <a:gd name="connsiteX0" fmla="*/ 0 w 12663055"/>
              <a:gd name="connsiteY0" fmla="*/ 0 h 2272144"/>
              <a:gd name="connsiteX1" fmla="*/ 12663055 w 12663055"/>
              <a:gd name="connsiteY1" fmla="*/ 0 h 2272144"/>
              <a:gd name="connsiteX2" fmla="*/ 12663055 w 12663055"/>
              <a:gd name="connsiteY2" fmla="*/ 2151929 h 2272144"/>
              <a:gd name="connsiteX3" fmla="*/ 10778836 w 12663055"/>
              <a:gd name="connsiteY3" fmla="*/ 2272144 h 2272144"/>
              <a:gd name="connsiteX4" fmla="*/ 9656619 w 12663055"/>
              <a:gd name="connsiteY4" fmla="*/ 1870362 h 2272144"/>
              <a:gd name="connsiteX5" fmla="*/ 8118764 w 12663055"/>
              <a:gd name="connsiteY5" fmla="*/ 2230582 h 2272144"/>
              <a:gd name="connsiteX6" fmla="*/ 6927272 w 12663055"/>
              <a:gd name="connsiteY6" fmla="*/ 1995055 h 2272144"/>
              <a:gd name="connsiteX7" fmla="*/ 5181599 w 12663055"/>
              <a:gd name="connsiteY7" fmla="*/ 2230581 h 2272144"/>
              <a:gd name="connsiteX8" fmla="*/ 3948546 w 12663055"/>
              <a:gd name="connsiteY8" fmla="*/ 1773381 h 2272144"/>
              <a:gd name="connsiteX9" fmla="*/ 2937163 w 12663055"/>
              <a:gd name="connsiteY9" fmla="*/ 2078182 h 2272144"/>
              <a:gd name="connsiteX10" fmla="*/ 1953492 w 12663055"/>
              <a:gd name="connsiteY10" fmla="*/ 1870363 h 2272144"/>
              <a:gd name="connsiteX11" fmla="*/ 845127 w 12663055"/>
              <a:gd name="connsiteY11" fmla="*/ 2147455 h 2272144"/>
              <a:gd name="connsiteX12" fmla="*/ 0 w 12663055"/>
              <a:gd name="connsiteY12" fmla="*/ 2151929 h 2272144"/>
              <a:gd name="connsiteX13" fmla="*/ 0 w 12663055"/>
              <a:gd name="connsiteY13" fmla="*/ 0 h 2272144"/>
              <a:gd name="connsiteX0" fmla="*/ 0 w 12663055"/>
              <a:gd name="connsiteY0" fmla="*/ 0 h 2272144"/>
              <a:gd name="connsiteX1" fmla="*/ 12663055 w 12663055"/>
              <a:gd name="connsiteY1" fmla="*/ 0 h 2272144"/>
              <a:gd name="connsiteX2" fmla="*/ 12663055 w 12663055"/>
              <a:gd name="connsiteY2" fmla="*/ 2151929 h 2272144"/>
              <a:gd name="connsiteX3" fmla="*/ 10778836 w 12663055"/>
              <a:gd name="connsiteY3" fmla="*/ 2272144 h 2272144"/>
              <a:gd name="connsiteX4" fmla="*/ 9656619 w 12663055"/>
              <a:gd name="connsiteY4" fmla="*/ 1870362 h 2272144"/>
              <a:gd name="connsiteX5" fmla="*/ 8118764 w 12663055"/>
              <a:gd name="connsiteY5" fmla="*/ 2230582 h 2272144"/>
              <a:gd name="connsiteX6" fmla="*/ 6927272 w 12663055"/>
              <a:gd name="connsiteY6" fmla="*/ 1995055 h 2272144"/>
              <a:gd name="connsiteX7" fmla="*/ 5181599 w 12663055"/>
              <a:gd name="connsiteY7" fmla="*/ 2230581 h 2272144"/>
              <a:gd name="connsiteX8" fmla="*/ 3948546 w 12663055"/>
              <a:gd name="connsiteY8" fmla="*/ 1773381 h 2272144"/>
              <a:gd name="connsiteX9" fmla="*/ 2937163 w 12663055"/>
              <a:gd name="connsiteY9" fmla="*/ 2078182 h 2272144"/>
              <a:gd name="connsiteX10" fmla="*/ 1953492 w 12663055"/>
              <a:gd name="connsiteY10" fmla="*/ 1870363 h 2272144"/>
              <a:gd name="connsiteX11" fmla="*/ 845127 w 12663055"/>
              <a:gd name="connsiteY11" fmla="*/ 2147455 h 2272144"/>
              <a:gd name="connsiteX12" fmla="*/ 0 w 12663055"/>
              <a:gd name="connsiteY12" fmla="*/ 2151929 h 2272144"/>
              <a:gd name="connsiteX13" fmla="*/ 0 w 12663055"/>
              <a:gd name="connsiteY13" fmla="*/ 0 h 2272144"/>
              <a:gd name="connsiteX0" fmla="*/ 0 w 12663055"/>
              <a:gd name="connsiteY0" fmla="*/ 0 h 2272144"/>
              <a:gd name="connsiteX1" fmla="*/ 12663055 w 12663055"/>
              <a:gd name="connsiteY1" fmla="*/ 0 h 2272144"/>
              <a:gd name="connsiteX2" fmla="*/ 12663055 w 12663055"/>
              <a:gd name="connsiteY2" fmla="*/ 2151929 h 2272144"/>
              <a:gd name="connsiteX3" fmla="*/ 10778836 w 12663055"/>
              <a:gd name="connsiteY3" fmla="*/ 2272144 h 2272144"/>
              <a:gd name="connsiteX4" fmla="*/ 9656619 w 12663055"/>
              <a:gd name="connsiteY4" fmla="*/ 1870362 h 2272144"/>
              <a:gd name="connsiteX5" fmla="*/ 8118764 w 12663055"/>
              <a:gd name="connsiteY5" fmla="*/ 2230582 h 2272144"/>
              <a:gd name="connsiteX6" fmla="*/ 6927272 w 12663055"/>
              <a:gd name="connsiteY6" fmla="*/ 1995055 h 2272144"/>
              <a:gd name="connsiteX7" fmla="*/ 5181599 w 12663055"/>
              <a:gd name="connsiteY7" fmla="*/ 2230581 h 2272144"/>
              <a:gd name="connsiteX8" fmla="*/ 3948546 w 12663055"/>
              <a:gd name="connsiteY8" fmla="*/ 1773381 h 2272144"/>
              <a:gd name="connsiteX9" fmla="*/ 2937163 w 12663055"/>
              <a:gd name="connsiteY9" fmla="*/ 2078182 h 2272144"/>
              <a:gd name="connsiteX10" fmla="*/ 1953492 w 12663055"/>
              <a:gd name="connsiteY10" fmla="*/ 1870363 h 2272144"/>
              <a:gd name="connsiteX11" fmla="*/ 845127 w 12663055"/>
              <a:gd name="connsiteY11" fmla="*/ 2147455 h 2272144"/>
              <a:gd name="connsiteX12" fmla="*/ 0 w 12663055"/>
              <a:gd name="connsiteY12" fmla="*/ 2151929 h 2272144"/>
              <a:gd name="connsiteX13" fmla="*/ 0 w 12663055"/>
              <a:gd name="connsiteY13" fmla="*/ 0 h 2272144"/>
              <a:gd name="connsiteX0" fmla="*/ 0 w 12663055"/>
              <a:gd name="connsiteY0" fmla="*/ 0 h 2272144"/>
              <a:gd name="connsiteX1" fmla="*/ 12663055 w 12663055"/>
              <a:gd name="connsiteY1" fmla="*/ 0 h 2272144"/>
              <a:gd name="connsiteX2" fmla="*/ 12663055 w 12663055"/>
              <a:gd name="connsiteY2" fmla="*/ 2151929 h 2272144"/>
              <a:gd name="connsiteX3" fmla="*/ 10778836 w 12663055"/>
              <a:gd name="connsiteY3" fmla="*/ 2272144 h 2272144"/>
              <a:gd name="connsiteX4" fmla="*/ 9656619 w 12663055"/>
              <a:gd name="connsiteY4" fmla="*/ 1870362 h 2272144"/>
              <a:gd name="connsiteX5" fmla="*/ 8118764 w 12663055"/>
              <a:gd name="connsiteY5" fmla="*/ 2230582 h 2272144"/>
              <a:gd name="connsiteX6" fmla="*/ 6927272 w 12663055"/>
              <a:gd name="connsiteY6" fmla="*/ 1995055 h 2272144"/>
              <a:gd name="connsiteX7" fmla="*/ 5181599 w 12663055"/>
              <a:gd name="connsiteY7" fmla="*/ 2230581 h 2272144"/>
              <a:gd name="connsiteX8" fmla="*/ 3948546 w 12663055"/>
              <a:gd name="connsiteY8" fmla="*/ 1773381 h 2272144"/>
              <a:gd name="connsiteX9" fmla="*/ 2937163 w 12663055"/>
              <a:gd name="connsiteY9" fmla="*/ 2078182 h 2272144"/>
              <a:gd name="connsiteX10" fmla="*/ 1953492 w 12663055"/>
              <a:gd name="connsiteY10" fmla="*/ 1870363 h 2272144"/>
              <a:gd name="connsiteX11" fmla="*/ 845127 w 12663055"/>
              <a:gd name="connsiteY11" fmla="*/ 2147455 h 2272144"/>
              <a:gd name="connsiteX12" fmla="*/ 0 w 12663055"/>
              <a:gd name="connsiteY12" fmla="*/ 2151929 h 2272144"/>
              <a:gd name="connsiteX13" fmla="*/ 0 w 12663055"/>
              <a:gd name="connsiteY13" fmla="*/ 0 h 2272144"/>
              <a:gd name="connsiteX0" fmla="*/ 0 w 12663055"/>
              <a:gd name="connsiteY0" fmla="*/ 0 h 2272144"/>
              <a:gd name="connsiteX1" fmla="*/ 12663055 w 12663055"/>
              <a:gd name="connsiteY1" fmla="*/ 0 h 2272144"/>
              <a:gd name="connsiteX2" fmla="*/ 12663055 w 12663055"/>
              <a:gd name="connsiteY2" fmla="*/ 2151929 h 2272144"/>
              <a:gd name="connsiteX3" fmla="*/ 10778836 w 12663055"/>
              <a:gd name="connsiteY3" fmla="*/ 2272144 h 2272144"/>
              <a:gd name="connsiteX4" fmla="*/ 9656619 w 12663055"/>
              <a:gd name="connsiteY4" fmla="*/ 1870362 h 2272144"/>
              <a:gd name="connsiteX5" fmla="*/ 8118764 w 12663055"/>
              <a:gd name="connsiteY5" fmla="*/ 2230582 h 2272144"/>
              <a:gd name="connsiteX6" fmla="*/ 6927272 w 12663055"/>
              <a:gd name="connsiteY6" fmla="*/ 1995055 h 2272144"/>
              <a:gd name="connsiteX7" fmla="*/ 5181599 w 12663055"/>
              <a:gd name="connsiteY7" fmla="*/ 2230581 h 2272144"/>
              <a:gd name="connsiteX8" fmla="*/ 3948546 w 12663055"/>
              <a:gd name="connsiteY8" fmla="*/ 1773381 h 2272144"/>
              <a:gd name="connsiteX9" fmla="*/ 2937163 w 12663055"/>
              <a:gd name="connsiteY9" fmla="*/ 2078182 h 2272144"/>
              <a:gd name="connsiteX10" fmla="*/ 1953492 w 12663055"/>
              <a:gd name="connsiteY10" fmla="*/ 1870363 h 2272144"/>
              <a:gd name="connsiteX11" fmla="*/ 845127 w 12663055"/>
              <a:gd name="connsiteY11" fmla="*/ 2147455 h 2272144"/>
              <a:gd name="connsiteX12" fmla="*/ 0 w 12663055"/>
              <a:gd name="connsiteY12" fmla="*/ 2151929 h 2272144"/>
              <a:gd name="connsiteX13" fmla="*/ 0 w 12663055"/>
              <a:gd name="connsiteY13" fmla="*/ 0 h 2272144"/>
              <a:gd name="connsiteX0" fmla="*/ 0 w 12663055"/>
              <a:gd name="connsiteY0" fmla="*/ 0 h 2272144"/>
              <a:gd name="connsiteX1" fmla="*/ 12663055 w 12663055"/>
              <a:gd name="connsiteY1" fmla="*/ 0 h 2272144"/>
              <a:gd name="connsiteX2" fmla="*/ 12663055 w 12663055"/>
              <a:gd name="connsiteY2" fmla="*/ 2151929 h 2272144"/>
              <a:gd name="connsiteX3" fmla="*/ 10778836 w 12663055"/>
              <a:gd name="connsiteY3" fmla="*/ 2272144 h 2272144"/>
              <a:gd name="connsiteX4" fmla="*/ 9656619 w 12663055"/>
              <a:gd name="connsiteY4" fmla="*/ 1870362 h 2272144"/>
              <a:gd name="connsiteX5" fmla="*/ 8118764 w 12663055"/>
              <a:gd name="connsiteY5" fmla="*/ 2230582 h 2272144"/>
              <a:gd name="connsiteX6" fmla="*/ 6927272 w 12663055"/>
              <a:gd name="connsiteY6" fmla="*/ 1995055 h 2272144"/>
              <a:gd name="connsiteX7" fmla="*/ 5181599 w 12663055"/>
              <a:gd name="connsiteY7" fmla="*/ 2230581 h 2272144"/>
              <a:gd name="connsiteX8" fmla="*/ 3948546 w 12663055"/>
              <a:gd name="connsiteY8" fmla="*/ 1773381 h 2272144"/>
              <a:gd name="connsiteX9" fmla="*/ 2937163 w 12663055"/>
              <a:gd name="connsiteY9" fmla="*/ 2078182 h 2272144"/>
              <a:gd name="connsiteX10" fmla="*/ 1953492 w 12663055"/>
              <a:gd name="connsiteY10" fmla="*/ 1870363 h 2272144"/>
              <a:gd name="connsiteX11" fmla="*/ 845127 w 12663055"/>
              <a:gd name="connsiteY11" fmla="*/ 2147455 h 2272144"/>
              <a:gd name="connsiteX12" fmla="*/ 0 w 12663055"/>
              <a:gd name="connsiteY12" fmla="*/ 2151929 h 2272144"/>
              <a:gd name="connsiteX13" fmla="*/ 0 w 12663055"/>
              <a:gd name="connsiteY13" fmla="*/ 0 h 2272144"/>
              <a:gd name="connsiteX0" fmla="*/ 0 w 12663055"/>
              <a:gd name="connsiteY0" fmla="*/ 0 h 2272144"/>
              <a:gd name="connsiteX1" fmla="*/ 12663055 w 12663055"/>
              <a:gd name="connsiteY1" fmla="*/ 0 h 2272144"/>
              <a:gd name="connsiteX2" fmla="*/ 12663055 w 12663055"/>
              <a:gd name="connsiteY2" fmla="*/ 2151929 h 2272144"/>
              <a:gd name="connsiteX3" fmla="*/ 10778836 w 12663055"/>
              <a:gd name="connsiteY3" fmla="*/ 2272144 h 2272144"/>
              <a:gd name="connsiteX4" fmla="*/ 9656619 w 12663055"/>
              <a:gd name="connsiteY4" fmla="*/ 1870362 h 2272144"/>
              <a:gd name="connsiteX5" fmla="*/ 8118764 w 12663055"/>
              <a:gd name="connsiteY5" fmla="*/ 2230582 h 2272144"/>
              <a:gd name="connsiteX6" fmla="*/ 6927272 w 12663055"/>
              <a:gd name="connsiteY6" fmla="*/ 1995055 h 2272144"/>
              <a:gd name="connsiteX7" fmla="*/ 5181599 w 12663055"/>
              <a:gd name="connsiteY7" fmla="*/ 2230581 h 2272144"/>
              <a:gd name="connsiteX8" fmla="*/ 3948546 w 12663055"/>
              <a:gd name="connsiteY8" fmla="*/ 1773381 h 2272144"/>
              <a:gd name="connsiteX9" fmla="*/ 2937163 w 12663055"/>
              <a:gd name="connsiteY9" fmla="*/ 2078182 h 2272144"/>
              <a:gd name="connsiteX10" fmla="*/ 1953492 w 12663055"/>
              <a:gd name="connsiteY10" fmla="*/ 1870363 h 2272144"/>
              <a:gd name="connsiteX11" fmla="*/ 845127 w 12663055"/>
              <a:gd name="connsiteY11" fmla="*/ 2147455 h 2272144"/>
              <a:gd name="connsiteX12" fmla="*/ 0 w 12663055"/>
              <a:gd name="connsiteY12" fmla="*/ 2151929 h 2272144"/>
              <a:gd name="connsiteX13" fmla="*/ 0 w 12663055"/>
              <a:gd name="connsiteY13" fmla="*/ 0 h 2272144"/>
              <a:gd name="connsiteX0" fmla="*/ 0 w 12663055"/>
              <a:gd name="connsiteY0" fmla="*/ 0 h 2272144"/>
              <a:gd name="connsiteX1" fmla="*/ 12663055 w 12663055"/>
              <a:gd name="connsiteY1" fmla="*/ 0 h 2272144"/>
              <a:gd name="connsiteX2" fmla="*/ 12663055 w 12663055"/>
              <a:gd name="connsiteY2" fmla="*/ 2151929 h 2272144"/>
              <a:gd name="connsiteX3" fmla="*/ 10778836 w 12663055"/>
              <a:gd name="connsiteY3" fmla="*/ 2272144 h 2272144"/>
              <a:gd name="connsiteX4" fmla="*/ 9656619 w 12663055"/>
              <a:gd name="connsiteY4" fmla="*/ 1870362 h 2272144"/>
              <a:gd name="connsiteX5" fmla="*/ 8118764 w 12663055"/>
              <a:gd name="connsiteY5" fmla="*/ 2230582 h 2272144"/>
              <a:gd name="connsiteX6" fmla="*/ 6927272 w 12663055"/>
              <a:gd name="connsiteY6" fmla="*/ 1995055 h 2272144"/>
              <a:gd name="connsiteX7" fmla="*/ 5181599 w 12663055"/>
              <a:gd name="connsiteY7" fmla="*/ 2230581 h 2272144"/>
              <a:gd name="connsiteX8" fmla="*/ 3948546 w 12663055"/>
              <a:gd name="connsiteY8" fmla="*/ 1773381 h 2272144"/>
              <a:gd name="connsiteX9" fmla="*/ 2937163 w 12663055"/>
              <a:gd name="connsiteY9" fmla="*/ 2078182 h 2272144"/>
              <a:gd name="connsiteX10" fmla="*/ 1953492 w 12663055"/>
              <a:gd name="connsiteY10" fmla="*/ 1870363 h 2272144"/>
              <a:gd name="connsiteX11" fmla="*/ 845127 w 12663055"/>
              <a:gd name="connsiteY11" fmla="*/ 2147455 h 2272144"/>
              <a:gd name="connsiteX12" fmla="*/ 0 w 12663055"/>
              <a:gd name="connsiteY12" fmla="*/ 2151929 h 2272144"/>
              <a:gd name="connsiteX13" fmla="*/ 0 w 12663055"/>
              <a:gd name="connsiteY13" fmla="*/ 0 h 2272144"/>
              <a:gd name="connsiteX0" fmla="*/ 0 w 12663055"/>
              <a:gd name="connsiteY0" fmla="*/ 0 h 2272144"/>
              <a:gd name="connsiteX1" fmla="*/ 12663055 w 12663055"/>
              <a:gd name="connsiteY1" fmla="*/ 0 h 2272144"/>
              <a:gd name="connsiteX2" fmla="*/ 12663055 w 12663055"/>
              <a:gd name="connsiteY2" fmla="*/ 2151929 h 2272144"/>
              <a:gd name="connsiteX3" fmla="*/ 10778836 w 12663055"/>
              <a:gd name="connsiteY3" fmla="*/ 2272144 h 2272144"/>
              <a:gd name="connsiteX4" fmla="*/ 9656619 w 12663055"/>
              <a:gd name="connsiteY4" fmla="*/ 1870362 h 2272144"/>
              <a:gd name="connsiteX5" fmla="*/ 8118764 w 12663055"/>
              <a:gd name="connsiteY5" fmla="*/ 2230582 h 2272144"/>
              <a:gd name="connsiteX6" fmla="*/ 6927272 w 12663055"/>
              <a:gd name="connsiteY6" fmla="*/ 1995055 h 2272144"/>
              <a:gd name="connsiteX7" fmla="*/ 5181599 w 12663055"/>
              <a:gd name="connsiteY7" fmla="*/ 2230581 h 2272144"/>
              <a:gd name="connsiteX8" fmla="*/ 3948546 w 12663055"/>
              <a:gd name="connsiteY8" fmla="*/ 1773381 h 2272144"/>
              <a:gd name="connsiteX9" fmla="*/ 2937163 w 12663055"/>
              <a:gd name="connsiteY9" fmla="*/ 2078182 h 2272144"/>
              <a:gd name="connsiteX10" fmla="*/ 1953492 w 12663055"/>
              <a:gd name="connsiteY10" fmla="*/ 1870363 h 2272144"/>
              <a:gd name="connsiteX11" fmla="*/ 845127 w 12663055"/>
              <a:gd name="connsiteY11" fmla="*/ 2147455 h 2272144"/>
              <a:gd name="connsiteX12" fmla="*/ 0 w 12663055"/>
              <a:gd name="connsiteY12" fmla="*/ 2151929 h 2272144"/>
              <a:gd name="connsiteX13" fmla="*/ 0 w 12663055"/>
              <a:gd name="connsiteY13" fmla="*/ 0 h 2272144"/>
              <a:gd name="connsiteX0" fmla="*/ 0 w 12663055"/>
              <a:gd name="connsiteY0" fmla="*/ 0 h 2373378"/>
              <a:gd name="connsiteX1" fmla="*/ 12663055 w 12663055"/>
              <a:gd name="connsiteY1" fmla="*/ 0 h 2373378"/>
              <a:gd name="connsiteX2" fmla="*/ 12663055 w 12663055"/>
              <a:gd name="connsiteY2" fmla="*/ 2151929 h 2373378"/>
              <a:gd name="connsiteX3" fmla="*/ 10778836 w 12663055"/>
              <a:gd name="connsiteY3" fmla="*/ 2272144 h 2373378"/>
              <a:gd name="connsiteX4" fmla="*/ 9656619 w 12663055"/>
              <a:gd name="connsiteY4" fmla="*/ 1870362 h 2373378"/>
              <a:gd name="connsiteX5" fmla="*/ 8118764 w 12663055"/>
              <a:gd name="connsiteY5" fmla="*/ 2230582 h 2373378"/>
              <a:gd name="connsiteX6" fmla="*/ 6927272 w 12663055"/>
              <a:gd name="connsiteY6" fmla="*/ 1995055 h 2373378"/>
              <a:gd name="connsiteX7" fmla="*/ 5181599 w 12663055"/>
              <a:gd name="connsiteY7" fmla="*/ 2230581 h 2373378"/>
              <a:gd name="connsiteX8" fmla="*/ 3948546 w 12663055"/>
              <a:gd name="connsiteY8" fmla="*/ 1773381 h 2373378"/>
              <a:gd name="connsiteX9" fmla="*/ 2937163 w 12663055"/>
              <a:gd name="connsiteY9" fmla="*/ 2078182 h 2373378"/>
              <a:gd name="connsiteX10" fmla="*/ 1953492 w 12663055"/>
              <a:gd name="connsiteY10" fmla="*/ 1870363 h 2373378"/>
              <a:gd name="connsiteX11" fmla="*/ 845127 w 12663055"/>
              <a:gd name="connsiteY11" fmla="*/ 2147455 h 2373378"/>
              <a:gd name="connsiteX12" fmla="*/ 0 w 12663055"/>
              <a:gd name="connsiteY12" fmla="*/ 2151929 h 2373378"/>
              <a:gd name="connsiteX13" fmla="*/ 0 w 12663055"/>
              <a:gd name="connsiteY13" fmla="*/ 0 h 2373378"/>
              <a:gd name="connsiteX0" fmla="*/ 0 w 12663055"/>
              <a:gd name="connsiteY0" fmla="*/ 0 h 2373378"/>
              <a:gd name="connsiteX1" fmla="*/ 12663055 w 12663055"/>
              <a:gd name="connsiteY1" fmla="*/ 0 h 2373378"/>
              <a:gd name="connsiteX2" fmla="*/ 12663055 w 12663055"/>
              <a:gd name="connsiteY2" fmla="*/ 2151929 h 2373378"/>
              <a:gd name="connsiteX3" fmla="*/ 10778836 w 12663055"/>
              <a:gd name="connsiteY3" fmla="*/ 2272144 h 2373378"/>
              <a:gd name="connsiteX4" fmla="*/ 9656619 w 12663055"/>
              <a:gd name="connsiteY4" fmla="*/ 1870362 h 2373378"/>
              <a:gd name="connsiteX5" fmla="*/ 8118764 w 12663055"/>
              <a:gd name="connsiteY5" fmla="*/ 2230582 h 2373378"/>
              <a:gd name="connsiteX6" fmla="*/ 6927272 w 12663055"/>
              <a:gd name="connsiteY6" fmla="*/ 1995055 h 2373378"/>
              <a:gd name="connsiteX7" fmla="*/ 5181599 w 12663055"/>
              <a:gd name="connsiteY7" fmla="*/ 2230581 h 2373378"/>
              <a:gd name="connsiteX8" fmla="*/ 3948546 w 12663055"/>
              <a:gd name="connsiteY8" fmla="*/ 1773381 h 2373378"/>
              <a:gd name="connsiteX9" fmla="*/ 2937163 w 12663055"/>
              <a:gd name="connsiteY9" fmla="*/ 2078182 h 2373378"/>
              <a:gd name="connsiteX10" fmla="*/ 1953492 w 12663055"/>
              <a:gd name="connsiteY10" fmla="*/ 1870363 h 2373378"/>
              <a:gd name="connsiteX11" fmla="*/ 845127 w 12663055"/>
              <a:gd name="connsiteY11" fmla="*/ 2147455 h 2373378"/>
              <a:gd name="connsiteX12" fmla="*/ 0 w 12663055"/>
              <a:gd name="connsiteY12" fmla="*/ 2151929 h 2373378"/>
              <a:gd name="connsiteX13" fmla="*/ 0 w 12663055"/>
              <a:gd name="connsiteY13" fmla="*/ 0 h 2373378"/>
              <a:gd name="connsiteX0" fmla="*/ 0 w 12663055"/>
              <a:gd name="connsiteY0" fmla="*/ 0 h 2373378"/>
              <a:gd name="connsiteX1" fmla="*/ 12663055 w 12663055"/>
              <a:gd name="connsiteY1" fmla="*/ 0 h 2373378"/>
              <a:gd name="connsiteX2" fmla="*/ 12663055 w 12663055"/>
              <a:gd name="connsiteY2" fmla="*/ 2151929 h 2373378"/>
              <a:gd name="connsiteX3" fmla="*/ 10778836 w 12663055"/>
              <a:gd name="connsiteY3" fmla="*/ 2272144 h 2373378"/>
              <a:gd name="connsiteX4" fmla="*/ 9656619 w 12663055"/>
              <a:gd name="connsiteY4" fmla="*/ 1870362 h 2373378"/>
              <a:gd name="connsiteX5" fmla="*/ 8118764 w 12663055"/>
              <a:gd name="connsiteY5" fmla="*/ 2230582 h 2373378"/>
              <a:gd name="connsiteX6" fmla="*/ 6927272 w 12663055"/>
              <a:gd name="connsiteY6" fmla="*/ 1995055 h 2373378"/>
              <a:gd name="connsiteX7" fmla="*/ 5181599 w 12663055"/>
              <a:gd name="connsiteY7" fmla="*/ 2230581 h 2373378"/>
              <a:gd name="connsiteX8" fmla="*/ 3948546 w 12663055"/>
              <a:gd name="connsiteY8" fmla="*/ 1773381 h 2373378"/>
              <a:gd name="connsiteX9" fmla="*/ 2937163 w 12663055"/>
              <a:gd name="connsiteY9" fmla="*/ 2078182 h 2373378"/>
              <a:gd name="connsiteX10" fmla="*/ 1953492 w 12663055"/>
              <a:gd name="connsiteY10" fmla="*/ 1870363 h 2373378"/>
              <a:gd name="connsiteX11" fmla="*/ 845127 w 12663055"/>
              <a:gd name="connsiteY11" fmla="*/ 2147455 h 2373378"/>
              <a:gd name="connsiteX12" fmla="*/ 0 w 12663055"/>
              <a:gd name="connsiteY12" fmla="*/ 2151929 h 2373378"/>
              <a:gd name="connsiteX13" fmla="*/ 0 w 12663055"/>
              <a:gd name="connsiteY13" fmla="*/ 0 h 2373378"/>
              <a:gd name="connsiteX0" fmla="*/ 0 w 12663055"/>
              <a:gd name="connsiteY0" fmla="*/ 0 h 2373378"/>
              <a:gd name="connsiteX1" fmla="*/ 12663055 w 12663055"/>
              <a:gd name="connsiteY1" fmla="*/ 0 h 2373378"/>
              <a:gd name="connsiteX2" fmla="*/ 12663055 w 12663055"/>
              <a:gd name="connsiteY2" fmla="*/ 2151929 h 2373378"/>
              <a:gd name="connsiteX3" fmla="*/ 10778836 w 12663055"/>
              <a:gd name="connsiteY3" fmla="*/ 2272144 h 2373378"/>
              <a:gd name="connsiteX4" fmla="*/ 9656619 w 12663055"/>
              <a:gd name="connsiteY4" fmla="*/ 1870362 h 2373378"/>
              <a:gd name="connsiteX5" fmla="*/ 8118764 w 12663055"/>
              <a:gd name="connsiteY5" fmla="*/ 2230582 h 2373378"/>
              <a:gd name="connsiteX6" fmla="*/ 6927272 w 12663055"/>
              <a:gd name="connsiteY6" fmla="*/ 1995055 h 2373378"/>
              <a:gd name="connsiteX7" fmla="*/ 5181599 w 12663055"/>
              <a:gd name="connsiteY7" fmla="*/ 2230581 h 2373378"/>
              <a:gd name="connsiteX8" fmla="*/ 3948546 w 12663055"/>
              <a:gd name="connsiteY8" fmla="*/ 1773381 h 2373378"/>
              <a:gd name="connsiteX9" fmla="*/ 2937163 w 12663055"/>
              <a:gd name="connsiteY9" fmla="*/ 2078182 h 2373378"/>
              <a:gd name="connsiteX10" fmla="*/ 1953492 w 12663055"/>
              <a:gd name="connsiteY10" fmla="*/ 1870363 h 2373378"/>
              <a:gd name="connsiteX11" fmla="*/ 845127 w 12663055"/>
              <a:gd name="connsiteY11" fmla="*/ 2147455 h 2373378"/>
              <a:gd name="connsiteX12" fmla="*/ 0 w 12663055"/>
              <a:gd name="connsiteY12" fmla="*/ 2151929 h 2373378"/>
              <a:gd name="connsiteX13" fmla="*/ 0 w 12663055"/>
              <a:gd name="connsiteY13" fmla="*/ 0 h 2373378"/>
              <a:gd name="connsiteX0" fmla="*/ 0 w 12663055"/>
              <a:gd name="connsiteY0" fmla="*/ 0 h 2373378"/>
              <a:gd name="connsiteX1" fmla="*/ 12663055 w 12663055"/>
              <a:gd name="connsiteY1" fmla="*/ 0 h 2373378"/>
              <a:gd name="connsiteX2" fmla="*/ 12663055 w 12663055"/>
              <a:gd name="connsiteY2" fmla="*/ 2151929 h 2373378"/>
              <a:gd name="connsiteX3" fmla="*/ 10778836 w 12663055"/>
              <a:gd name="connsiteY3" fmla="*/ 2272144 h 2373378"/>
              <a:gd name="connsiteX4" fmla="*/ 9656619 w 12663055"/>
              <a:gd name="connsiteY4" fmla="*/ 1870362 h 2373378"/>
              <a:gd name="connsiteX5" fmla="*/ 8118764 w 12663055"/>
              <a:gd name="connsiteY5" fmla="*/ 2230582 h 2373378"/>
              <a:gd name="connsiteX6" fmla="*/ 6927272 w 12663055"/>
              <a:gd name="connsiteY6" fmla="*/ 1995055 h 2373378"/>
              <a:gd name="connsiteX7" fmla="*/ 5181599 w 12663055"/>
              <a:gd name="connsiteY7" fmla="*/ 2230581 h 2373378"/>
              <a:gd name="connsiteX8" fmla="*/ 3948546 w 12663055"/>
              <a:gd name="connsiteY8" fmla="*/ 1773381 h 2373378"/>
              <a:gd name="connsiteX9" fmla="*/ 2937163 w 12663055"/>
              <a:gd name="connsiteY9" fmla="*/ 2078182 h 2373378"/>
              <a:gd name="connsiteX10" fmla="*/ 1953492 w 12663055"/>
              <a:gd name="connsiteY10" fmla="*/ 1870363 h 2373378"/>
              <a:gd name="connsiteX11" fmla="*/ 845127 w 12663055"/>
              <a:gd name="connsiteY11" fmla="*/ 2147455 h 2373378"/>
              <a:gd name="connsiteX12" fmla="*/ 0 w 12663055"/>
              <a:gd name="connsiteY12" fmla="*/ 2151929 h 2373378"/>
              <a:gd name="connsiteX13" fmla="*/ 0 w 12663055"/>
              <a:gd name="connsiteY13" fmla="*/ 0 h 2373378"/>
              <a:gd name="connsiteX0" fmla="*/ 0 w 12663055"/>
              <a:gd name="connsiteY0" fmla="*/ 0 h 2373378"/>
              <a:gd name="connsiteX1" fmla="*/ 12663055 w 12663055"/>
              <a:gd name="connsiteY1" fmla="*/ 0 h 2373378"/>
              <a:gd name="connsiteX2" fmla="*/ 12663055 w 12663055"/>
              <a:gd name="connsiteY2" fmla="*/ 2151929 h 2373378"/>
              <a:gd name="connsiteX3" fmla="*/ 10778836 w 12663055"/>
              <a:gd name="connsiteY3" fmla="*/ 2272144 h 2373378"/>
              <a:gd name="connsiteX4" fmla="*/ 9656619 w 12663055"/>
              <a:gd name="connsiteY4" fmla="*/ 1870362 h 2373378"/>
              <a:gd name="connsiteX5" fmla="*/ 8118764 w 12663055"/>
              <a:gd name="connsiteY5" fmla="*/ 2230582 h 2373378"/>
              <a:gd name="connsiteX6" fmla="*/ 6927272 w 12663055"/>
              <a:gd name="connsiteY6" fmla="*/ 1995055 h 2373378"/>
              <a:gd name="connsiteX7" fmla="*/ 5181599 w 12663055"/>
              <a:gd name="connsiteY7" fmla="*/ 2230581 h 2373378"/>
              <a:gd name="connsiteX8" fmla="*/ 3948546 w 12663055"/>
              <a:gd name="connsiteY8" fmla="*/ 1773381 h 2373378"/>
              <a:gd name="connsiteX9" fmla="*/ 2937163 w 12663055"/>
              <a:gd name="connsiteY9" fmla="*/ 2078182 h 2373378"/>
              <a:gd name="connsiteX10" fmla="*/ 1953492 w 12663055"/>
              <a:gd name="connsiteY10" fmla="*/ 1870363 h 2373378"/>
              <a:gd name="connsiteX11" fmla="*/ 845127 w 12663055"/>
              <a:gd name="connsiteY11" fmla="*/ 2147455 h 2373378"/>
              <a:gd name="connsiteX12" fmla="*/ 0 w 12663055"/>
              <a:gd name="connsiteY12" fmla="*/ 2151929 h 2373378"/>
              <a:gd name="connsiteX13" fmla="*/ 0 w 12663055"/>
              <a:gd name="connsiteY13" fmla="*/ 0 h 2373378"/>
              <a:gd name="connsiteX0" fmla="*/ 0 w 12663055"/>
              <a:gd name="connsiteY0" fmla="*/ 0 h 2373378"/>
              <a:gd name="connsiteX1" fmla="*/ 12663055 w 12663055"/>
              <a:gd name="connsiteY1" fmla="*/ 0 h 2373378"/>
              <a:gd name="connsiteX2" fmla="*/ 12663055 w 12663055"/>
              <a:gd name="connsiteY2" fmla="*/ 2151929 h 2373378"/>
              <a:gd name="connsiteX3" fmla="*/ 10778836 w 12663055"/>
              <a:gd name="connsiteY3" fmla="*/ 2272144 h 2373378"/>
              <a:gd name="connsiteX4" fmla="*/ 9656619 w 12663055"/>
              <a:gd name="connsiteY4" fmla="*/ 1870362 h 2373378"/>
              <a:gd name="connsiteX5" fmla="*/ 8118764 w 12663055"/>
              <a:gd name="connsiteY5" fmla="*/ 2230582 h 2373378"/>
              <a:gd name="connsiteX6" fmla="*/ 6927272 w 12663055"/>
              <a:gd name="connsiteY6" fmla="*/ 1995055 h 2373378"/>
              <a:gd name="connsiteX7" fmla="*/ 5181599 w 12663055"/>
              <a:gd name="connsiteY7" fmla="*/ 2230581 h 2373378"/>
              <a:gd name="connsiteX8" fmla="*/ 3948546 w 12663055"/>
              <a:gd name="connsiteY8" fmla="*/ 1773381 h 2373378"/>
              <a:gd name="connsiteX9" fmla="*/ 2937163 w 12663055"/>
              <a:gd name="connsiteY9" fmla="*/ 2078182 h 2373378"/>
              <a:gd name="connsiteX10" fmla="*/ 1953492 w 12663055"/>
              <a:gd name="connsiteY10" fmla="*/ 1870363 h 2373378"/>
              <a:gd name="connsiteX11" fmla="*/ 845127 w 12663055"/>
              <a:gd name="connsiteY11" fmla="*/ 2147455 h 2373378"/>
              <a:gd name="connsiteX12" fmla="*/ 0 w 12663055"/>
              <a:gd name="connsiteY12" fmla="*/ 2151929 h 2373378"/>
              <a:gd name="connsiteX13" fmla="*/ 0 w 12663055"/>
              <a:gd name="connsiteY13" fmla="*/ 0 h 2373378"/>
              <a:gd name="connsiteX0" fmla="*/ 0 w 12663055"/>
              <a:gd name="connsiteY0" fmla="*/ 0 h 2373378"/>
              <a:gd name="connsiteX1" fmla="*/ 12663055 w 12663055"/>
              <a:gd name="connsiteY1" fmla="*/ 0 h 2373378"/>
              <a:gd name="connsiteX2" fmla="*/ 12663055 w 12663055"/>
              <a:gd name="connsiteY2" fmla="*/ 2151929 h 2373378"/>
              <a:gd name="connsiteX3" fmla="*/ 10778836 w 12663055"/>
              <a:gd name="connsiteY3" fmla="*/ 2272144 h 2373378"/>
              <a:gd name="connsiteX4" fmla="*/ 9656619 w 12663055"/>
              <a:gd name="connsiteY4" fmla="*/ 1870362 h 2373378"/>
              <a:gd name="connsiteX5" fmla="*/ 8118764 w 12663055"/>
              <a:gd name="connsiteY5" fmla="*/ 2230582 h 2373378"/>
              <a:gd name="connsiteX6" fmla="*/ 6927272 w 12663055"/>
              <a:gd name="connsiteY6" fmla="*/ 1995055 h 2373378"/>
              <a:gd name="connsiteX7" fmla="*/ 5181599 w 12663055"/>
              <a:gd name="connsiteY7" fmla="*/ 2230581 h 2373378"/>
              <a:gd name="connsiteX8" fmla="*/ 3948546 w 12663055"/>
              <a:gd name="connsiteY8" fmla="*/ 1773381 h 2373378"/>
              <a:gd name="connsiteX9" fmla="*/ 2937163 w 12663055"/>
              <a:gd name="connsiteY9" fmla="*/ 2078182 h 2373378"/>
              <a:gd name="connsiteX10" fmla="*/ 1953492 w 12663055"/>
              <a:gd name="connsiteY10" fmla="*/ 1870363 h 2373378"/>
              <a:gd name="connsiteX11" fmla="*/ 845127 w 12663055"/>
              <a:gd name="connsiteY11" fmla="*/ 2147455 h 2373378"/>
              <a:gd name="connsiteX12" fmla="*/ 0 w 12663055"/>
              <a:gd name="connsiteY12" fmla="*/ 2151929 h 2373378"/>
              <a:gd name="connsiteX13" fmla="*/ 0 w 12663055"/>
              <a:gd name="connsiteY13" fmla="*/ 0 h 2373378"/>
              <a:gd name="connsiteX0" fmla="*/ 0 w 12663055"/>
              <a:gd name="connsiteY0" fmla="*/ 0 h 2373378"/>
              <a:gd name="connsiteX1" fmla="*/ 12663055 w 12663055"/>
              <a:gd name="connsiteY1" fmla="*/ 0 h 2373378"/>
              <a:gd name="connsiteX2" fmla="*/ 12663055 w 12663055"/>
              <a:gd name="connsiteY2" fmla="*/ 2151929 h 2373378"/>
              <a:gd name="connsiteX3" fmla="*/ 10778836 w 12663055"/>
              <a:gd name="connsiteY3" fmla="*/ 2272144 h 2373378"/>
              <a:gd name="connsiteX4" fmla="*/ 9656619 w 12663055"/>
              <a:gd name="connsiteY4" fmla="*/ 1870362 h 2373378"/>
              <a:gd name="connsiteX5" fmla="*/ 8118764 w 12663055"/>
              <a:gd name="connsiteY5" fmla="*/ 2230582 h 2373378"/>
              <a:gd name="connsiteX6" fmla="*/ 6927272 w 12663055"/>
              <a:gd name="connsiteY6" fmla="*/ 1995055 h 2373378"/>
              <a:gd name="connsiteX7" fmla="*/ 5181599 w 12663055"/>
              <a:gd name="connsiteY7" fmla="*/ 2230581 h 2373378"/>
              <a:gd name="connsiteX8" fmla="*/ 3948546 w 12663055"/>
              <a:gd name="connsiteY8" fmla="*/ 1773381 h 2373378"/>
              <a:gd name="connsiteX9" fmla="*/ 2937163 w 12663055"/>
              <a:gd name="connsiteY9" fmla="*/ 2078182 h 2373378"/>
              <a:gd name="connsiteX10" fmla="*/ 1953492 w 12663055"/>
              <a:gd name="connsiteY10" fmla="*/ 1870363 h 2373378"/>
              <a:gd name="connsiteX11" fmla="*/ 845127 w 12663055"/>
              <a:gd name="connsiteY11" fmla="*/ 2147455 h 2373378"/>
              <a:gd name="connsiteX12" fmla="*/ 0 w 12663055"/>
              <a:gd name="connsiteY12" fmla="*/ 2151929 h 2373378"/>
              <a:gd name="connsiteX13" fmla="*/ 0 w 12663055"/>
              <a:gd name="connsiteY13" fmla="*/ 0 h 2373378"/>
              <a:gd name="connsiteX0" fmla="*/ 0 w 12663055"/>
              <a:gd name="connsiteY0" fmla="*/ 0 h 2373378"/>
              <a:gd name="connsiteX1" fmla="*/ 12663055 w 12663055"/>
              <a:gd name="connsiteY1" fmla="*/ 0 h 2373378"/>
              <a:gd name="connsiteX2" fmla="*/ 12663055 w 12663055"/>
              <a:gd name="connsiteY2" fmla="*/ 2151929 h 2373378"/>
              <a:gd name="connsiteX3" fmla="*/ 10778836 w 12663055"/>
              <a:gd name="connsiteY3" fmla="*/ 2272144 h 2373378"/>
              <a:gd name="connsiteX4" fmla="*/ 9656619 w 12663055"/>
              <a:gd name="connsiteY4" fmla="*/ 1870362 h 2373378"/>
              <a:gd name="connsiteX5" fmla="*/ 8118764 w 12663055"/>
              <a:gd name="connsiteY5" fmla="*/ 2230582 h 2373378"/>
              <a:gd name="connsiteX6" fmla="*/ 6927272 w 12663055"/>
              <a:gd name="connsiteY6" fmla="*/ 1995055 h 2373378"/>
              <a:gd name="connsiteX7" fmla="*/ 5181599 w 12663055"/>
              <a:gd name="connsiteY7" fmla="*/ 2230581 h 2373378"/>
              <a:gd name="connsiteX8" fmla="*/ 3948546 w 12663055"/>
              <a:gd name="connsiteY8" fmla="*/ 1773381 h 2373378"/>
              <a:gd name="connsiteX9" fmla="*/ 2937163 w 12663055"/>
              <a:gd name="connsiteY9" fmla="*/ 2078182 h 2373378"/>
              <a:gd name="connsiteX10" fmla="*/ 1953492 w 12663055"/>
              <a:gd name="connsiteY10" fmla="*/ 1870363 h 2373378"/>
              <a:gd name="connsiteX11" fmla="*/ 845127 w 12663055"/>
              <a:gd name="connsiteY11" fmla="*/ 2147455 h 2373378"/>
              <a:gd name="connsiteX12" fmla="*/ 0 w 12663055"/>
              <a:gd name="connsiteY12" fmla="*/ 2151929 h 2373378"/>
              <a:gd name="connsiteX13" fmla="*/ 0 w 12663055"/>
              <a:gd name="connsiteY13" fmla="*/ 0 h 2373378"/>
              <a:gd name="connsiteX0" fmla="*/ 0 w 12663055"/>
              <a:gd name="connsiteY0" fmla="*/ 0 h 2373378"/>
              <a:gd name="connsiteX1" fmla="*/ 12663055 w 12663055"/>
              <a:gd name="connsiteY1" fmla="*/ 0 h 2373378"/>
              <a:gd name="connsiteX2" fmla="*/ 12663055 w 12663055"/>
              <a:gd name="connsiteY2" fmla="*/ 2151929 h 2373378"/>
              <a:gd name="connsiteX3" fmla="*/ 10778836 w 12663055"/>
              <a:gd name="connsiteY3" fmla="*/ 2272144 h 2373378"/>
              <a:gd name="connsiteX4" fmla="*/ 9656619 w 12663055"/>
              <a:gd name="connsiteY4" fmla="*/ 1870362 h 2373378"/>
              <a:gd name="connsiteX5" fmla="*/ 8118764 w 12663055"/>
              <a:gd name="connsiteY5" fmla="*/ 2230582 h 2373378"/>
              <a:gd name="connsiteX6" fmla="*/ 6927272 w 12663055"/>
              <a:gd name="connsiteY6" fmla="*/ 1995055 h 2373378"/>
              <a:gd name="connsiteX7" fmla="*/ 5181599 w 12663055"/>
              <a:gd name="connsiteY7" fmla="*/ 2230581 h 2373378"/>
              <a:gd name="connsiteX8" fmla="*/ 3948546 w 12663055"/>
              <a:gd name="connsiteY8" fmla="*/ 1773381 h 2373378"/>
              <a:gd name="connsiteX9" fmla="*/ 2937163 w 12663055"/>
              <a:gd name="connsiteY9" fmla="*/ 2078182 h 2373378"/>
              <a:gd name="connsiteX10" fmla="*/ 1953492 w 12663055"/>
              <a:gd name="connsiteY10" fmla="*/ 1870363 h 2373378"/>
              <a:gd name="connsiteX11" fmla="*/ 845127 w 12663055"/>
              <a:gd name="connsiteY11" fmla="*/ 2147455 h 2373378"/>
              <a:gd name="connsiteX12" fmla="*/ 0 w 12663055"/>
              <a:gd name="connsiteY12" fmla="*/ 2151929 h 2373378"/>
              <a:gd name="connsiteX13" fmla="*/ 0 w 12663055"/>
              <a:gd name="connsiteY13" fmla="*/ 0 h 2373378"/>
              <a:gd name="connsiteX0" fmla="*/ 0 w 12663055"/>
              <a:gd name="connsiteY0" fmla="*/ 0 h 2364304"/>
              <a:gd name="connsiteX1" fmla="*/ 12663055 w 12663055"/>
              <a:gd name="connsiteY1" fmla="*/ 0 h 2364304"/>
              <a:gd name="connsiteX2" fmla="*/ 12663055 w 12663055"/>
              <a:gd name="connsiteY2" fmla="*/ 2151929 h 2364304"/>
              <a:gd name="connsiteX3" fmla="*/ 10778836 w 12663055"/>
              <a:gd name="connsiteY3" fmla="*/ 2272144 h 2364304"/>
              <a:gd name="connsiteX4" fmla="*/ 9656619 w 12663055"/>
              <a:gd name="connsiteY4" fmla="*/ 1870362 h 2364304"/>
              <a:gd name="connsiteX5" fmla="*/ 8118764 w 12663055"/>
              <a:gd name="connsiteY5" fmla="*/ 2230582 h 2364304"/>
              <a:gd name="connsiteX6" fmla="*/ 6927272 w 12663055"/>
              <a:gd name="connsiteY6" fmla="*/ 1995055 h 2364304"/>
              <a:gd name="connsiteX7" fmla="*/ 5181599 w 12663055"/>
              <a:gd name="connsiteY7" fmla="*/ 2230581 h 2364304"/>
              <a:gd name="connsiteX8" fmla="*/ 3948546 w 12663055"/>
              <a:gd name="connsiteY8" fmla="*/ 1773381 h 2364304"/>
              <a:gd name="connsiteX9" fmla="*/ 2937163 w 12663055"/>
              <a:gd name="connsiteY9" fmla="*/ 2078182 h 2364304"/>
              <a:gd name="connsiteX10" fmla="*/ 1953492 w 12663055"/>
              <a:gd name="connsiteY10" fmla="*/ 1870363 h 2364304"/>
              <a:gd name="connsiteX11" fmla="*/ 845127 w 12663055"/>
              <a:gd name="connsiteY11" fmla="*/ 2147455 h 2364304"/>
              <a:gd name="connsiteX12" fmla="*/ 0 w 12663055"/>
              <a:gd name="connsiteY12" fmla="*/ 2151929 h 2364304"/>
              <a:gd name="connsiteX13" fmla="*/ 0 w 12663055"/>
              <a:gd name="connsiteY13" fmla="*/ 0 h 2364304"/>
              <a:gd name="connsiteX0" fmla="*/ 0 w 12663055"/>
              <a:gd name="connsiteY0" fmla="*/ 0 h 2355645"/>
              <a:gd name="connsiteX1" fmla="*/ 12663055 w 12663055"/>
              <a:gd name="connsiteY1" fmla="*/ 0 h 2355645"/>
              <a:gd name="connsiteX2" fmla="*/ 12663055 w 12663055"/>
              <a:gd name="connsiteY2" fmla="*/ 2151929 h 2355645"/>
              <a:gd name="connsiteX3" fmla="*/ 10778836 w 12663055"/>
              <a:gd name="connsiteY3" fmla="*/ 2272144 h 2355645"/>
              <a:gd name="connsiteX4" fmla="*/ 9656619 w 12663055"/>
              <a:gd name="connsiteY4" fmla="*/ 1870362 h 2355645"/>
              <a:gd name="connsiteX5" fmla="*/ 8118764 w 12663055"/>
              <a:gd name="connsiteY5" fmla="*/ 2230582 h 2355645"/>
              <a:gd name="connsiteX6" fmla="*/ 6927272 w 12663055"/>
              <a:gd name="connsiteY6" fmla="*/ 1995055 h 2355645"/>
              <a:gd name="connsiteX7" fmla="*/ 5181599 w 12663055"/>
              <a:gd name="connsiteY7" fmla="*/ 2230581 h 2355645"/>
              <a:gd name="connsiteX8" fmla="*/ 3948546 w 12663055"/>
              <a:gd name="connsiteY8" fmla="*/ 1773381 h 2355645"/>
              <a:gd name="connsiteX9" fmla="*/ 2937163 w 12663055"/>
              <a:gd name="connsiteY9" fmla="*/ 2078182 h 2355645"/>
              <a:gd name="connsiteX10" fmla="*/ 1953492 w 12663055"/>
              <a:gd name="connsiteY10" fmla="*/ 1870363 h 2355645"/>
              <a:gd name="connsiteX11" fmla="*/ 845127 w 12663055"/>
              <a:gd name="connsiteY11" fmla="*/ 2147455 h 2355645"/>
              <a:gd name="connsiteX12" fmla="*/ 0 w 12663055"/>
              <a:gd name="connsiteY12" fmla="*/ 2151929 h 2355645"/>
              <a:gd name="connsiteX13" fmla="*/ 0 w 12663055"/>
              <a:gd name="connsiteY13" fmla="*/ 0 h 2355645"/>
              <a:gd name="connsiteX0" fmla="*/ 0 w 12663055"/>
              <a:gd name="connsiteY0" fmla="*/ 0 h 2272276"/>
              <a:gd name="connsiteX1" fmla="*/ 12663055 w 12663055"/>
              <a:gd name="connsiteY1" fmla="*/ 0 h 2272276"/>
              <a:gd name="connsiteX2" fmla="*/ 12663055 w 12663055"/>
              <a:gd name="connsiteY2" fmla="*/ 2151929 h 2272276"/>
              <a:gd name="connsiteX3" fmla="*/ 10778836 w 12663055"/>
              <a:gd name="connsiteY3" fmla="*/ 2272144 h 2272276"/>
              <a:gd name="connsiteX4" fmla="*/ 9656619 w 12663055"/>
              <a:gd name="connsiteY4" fmla="*/ 1870362 h 2272276"/>
              <a:gd name="connsiteX5" fmla="*/ 8118764 w 12663055"/>
              <a:gd name="connsiteY5" fmla="*/ 2230582 h 2272276"/>
              <a:gd name="connsiteX6" fmla="*/ 6927272 w 12663055"/>
              <a:gd name="connsiteY6" fmla="*/ 1995055 h 2272276"/>
              <a:gd name="connsiteX7" fmla="*/ 5181599 w 12663055"/>
              <a:gd name="connsiteY7" fmla="*/ 2230581 h 2272276"/>
              <a:gd name="connsiteX8" fmla="*/ 3948546 w 12663055"/>
              <a:gd name="connsiteY8" fmla="*/ 1773381 h 2272276"/>
              <a:gd name="connsiteX9" fmla="*/ 2937163 w 12663055"/>
              <a:gd name="connsiteY9" fmla="*/ 2078182 h 2272276"/>
              <a:gd name="connsiteX10" fmla="*/ 1953492 w 12663055"/>
              <a:gd name="connsiteY10" fmla="*/ 1870363 h 2272276"/>
              <a:gd name="connsiteX11" fmla="*/ 845127 w 12663055"/>
              <a:gd name="connsiteY11" fmla="*/ 2147455 h 2272276"/>
              <a:gd name="connsiteX12" fmla="*/ 0 w 12663055"/>
              <a:gd name="connsiteY12" fmla="*/ 2151929 h 2272276"/>
              <a:gd name="connsiteX13" fmla="*/ 0 w 12663055"/>
              <a:gd name="connsiteY13" fmla="*/ 0 h 2272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63055" h="2272276">
                <a:moveTo>
                  <a:pt x="0" y="0"/>
                </a:moveTo>
                <a:lnTo>
                  <a:pt x="12663055" y="0"/>
                </a:lnTo>
                <a:lnTo>
                  <a:pt x="12663055" y="2151929"/>
                </a:lnTo>
                <a:cubicBezTo>
                  <a:pt x="11919528" y="1962583"/>
                  <a:pt x="11349181" y="2263654"/>
                  <a:pt x="10778836" y="2272144"/>
                </a:cubicBezTo>
                <a:cubicBezTo>
                  <a:pt x="10208491" y="2280634"/>
                  <a:pt x="10044546" y="1877289"/>
                  <a:pt x="9656619" y="1870362"/>
                </a:cubicBezTo>
                <a:cubicBezTo>
                  <a:pt x="9268692" y="1863435"/>
                  <a:pt x="8698346" y="2237509"/>
                  <a:pt x="8118764" y="2230582"/>
                </a:cubicBezTo>
                <a:cubicBezTo>
                  <a:pt x="7539182" y="2223655"/>
                  <a:pt x="7486072" y="2050474"/>
                  <a:pt x="6927272" y="1995055"/>
                </a:cubicBezTo>
                <a:cubicBezTo>
                  <a:pt x="6368472" y="1939636"/>
                  <a:pt x="5733471" y="2267527"/>
                  <a:pt x="5181599" y="2230581"/>
                </a:cubicBezTo>
                <a:cubicBezTo>
                  <a:pt x="4629727" y="2193635"/>
                  <a:pt x="4364183" y="1798781"/>
                  <a:pt x="3948546" y="1773381"/>
                </a:cubicBezTo>
                <a:cubicBezTo>
                  <a:pt x="3532909" y="1747981"/>
                  <a:pt x="3366654" y="2048163"/>
                  <a:pt x="2937163" y="2078182"/>
                </a:cubicBezTo>
                <a:cubicBezTo>
                  <a:pt x="2507672" y="2108201"/>
                  <a:pt x="2406073" y="1874980"/>
                  <a:pt x="1953492" y="1870363"/>
                </a:cubicBezTo>
                <a:cubicBezTo>
                  <a:pt x="1500911" y="1865746"/>
                  <a:pt x="1196109" y="2145964"/>
                  <a:pt x="845127" y="2147455"/>
                </a:cubicBezTo>
                <a:cubicBezTo>
                  <a:pt x="494145" y="2148946"/>
                  <a:pt x="226291" y="1901056"/>
                  <a:pt x="0" y="2151929"/>
                </a:cubicBezTo>
                <a:lnTo>
                  <a:pt x="0" y="0"/>
                </a:lnTo>
                <a:close/>
              </a:path>
            </a:pathLst>
          </a:custGeom>
          <a:solidFill>
            <a:srgbClr val="CCE8F6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5" descr="A picture containing text, screenshot, software, computer icon&#10;&#10;Description automatically generated">
            <a:extLst>
              <a:ext uri="{FF2B5EF4-FFF2-40B4-BE49-F238E27FC236}">
                <a16:creationId xmlns:a16="http://schemas.microsoft.com/office/drawing/2014/main" id="{6EF75BFE-740F-E449-F4C4-21BBA2A40A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30" r="5806" b="10395"/>
          <a:stretch/>
        </p:blipFill>
        <p:spPr>
          <a:xfrm>
            <a:off x="353961" y="658762"/>
            <a:ext cx="11484077" cy="586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92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8">
            <a:extLst>
              <a:ext uri="{FF2B5EF4-FFF2-40B4-BE49-F238E27FC236}">
                <a16:creationId xmlns:a16="http://schemas.microsoft.com/office/drawing/2014/main" id="{48C707DE-196E-1A86-D3D8-E029E8395E8A}"/>
              </a:ext>
            </a:extLst>
          </p:cNvPr>
          <p:cNvSpPr/>
          <p:nvPr/>
        </p:nvSpPr>
        <p:spPr>
          <a:xfrm>
            <a:off x="0" y="0"/>
            <a:ext cx="12192000" cy="6538586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3" name="矩形 8">
            <a:extLst>
              <a:ext uri="{FF2B5EF4-FFF2-40B4-BE49-F238E27FC236}">
                <a16:creationId xmlns:a16="http://schemas.microsoft.com/office/drawing/2014/main" id="{7F62C479-5762-6CB0-9BB6-10D31965FC9F}"/>
              </a:ext>
            </a:extLst>
          </p:cNvPr>
          <p:cNvSpPr/>
          <p:nvPr/>
        </p:nvSpPr>
        <p:spPr>
          <a:xfrm>
            <a:off x="-108892" y="3456520"/>
            <a:ext cx="12573598" cy="2895633"/>
          </a:xfrm>
          <a:custGeom>
            <a:avLst/>
            <a:gdLst>
              <a:gd name="connsiteX0" fmla="*/ 0 w 12096947"/>
              <a:gd name="connsiteY0" fmla="*/ 0 h 879114"/>
              <a:gd name="connsiteX1" fmla="*/ 12096947 w 12096947"/>
              <a:gd name="connsiteY1" fmla="*/ 0 h 879114"/>
              <a:gd name="connsiteX2" fmla="*/ 12096947 w 12096947"/>
              <a:gd name="connsiteY2" fmla="*/ 879114 h 879114"/>
              <a:gd name="connsiteX3" fmla="*/ 0 w 12096947"/>
              <a:gd name="connsiteY3" fmla="*/ 879114 h 879114"/>
              <a:gd name="connsiteX4" fmla="*/ 0 w 12096947"/>
              <a:gd name="connsiteY4" fmla="*/ 0 h 879114"/>
              <a:gd name="connsiteX0" fmla="*/ 0 w 12096947"/>
              <a:gd name="connsiteY0" fmla="*/ 267 h 879381"/>
              <a:gd name="connsiteX1" fmla="*/ 1592132 w 12096947"/>
              <a:gd name="connsiteY1" fmla="*/ 0 h 879381"/>
              <a:gd name="connsiteX2" fmla="*/ 12096947 w 12096947"/>
              <a:gd name="connsiteY2" fmla="*/ 267 h 879381"/>
              <a:gd name="connsiteX3" fmla="*/ 12096947 w 12096947"/>
              <a:gd name="connsiteY3" fmla="*/ 879381 h 879381"/>
              <a:gd name="connsiteX4" fmla="*/ 0 w 12096947"/>
              <a:gd name="connsiteY4" fmla="*/ 879381 h 879381"/>
              <a:gd name="connsiteX5" fmla="*/ 0 w 12096947"/>
              <a:gd name="connsiteY5" fmla="*/ 267 h 879381"/>
              <a:gd name="connsiteX0" fmla="*/ 0 w 12096947"/>
              <a:gd name="connsiteY0" fmla="*/ 267 h 879381"/>
              <a:gd name="connsiteX1" fmla="*/ 1592132 w 12096947"/>
              <a:gd name="connsiteY1" fmla="*/ 0 h 879381"/>
              <a:gd name="connsiteX2" fmla="*/ 5701553 w 12096947"/>
              <a:gd name="connsiteY2" fmla="*/ 1 h 879381"/>
              <a:gd name="connsiteX3" fmla="*/ 12096947 w 12096947"/>
              <a:gd name="connsiteY3" fmla="*/ 267 h 879381"/>
              <a:gd name="connsiteX4" fmla="*/ 12096947 w 12096947"/>
              <a:gd name="connsiteY4" fmla="*/ 879381 h 879381"/>
              <a:gd name="connsiteX5" fmla="*/ 0 w 12096947"/>
              <a:gd name="connsiteY5" fmla="*/ 879381 h 879381"/>
              <a:gd name="connsiteX6" fmla="*/ 0 w 12096947"/>
              <a:gd name="connsiteY6" fmla="*/ 267 h 879381"/>
              <a:gd name="connsiteX0" fmla="*/ 0 w 12096947"/>
              <a:gd name="connsiteY0" fmla="*/ 150873 h 1029987"/>
              <a:gd name="connsiteX1" fmla="*/ 1592132 w 12096947"/>
              <a:gd name="connsiteY1" fmla="*/ 150606 h 1029987"/>
              <a:gd name="connsiteX2" fmla="*/ 4270786 w 12096947"/>
              <a:gd name="connsiteY2" fmla="*/ 0 h 1029987"/>
              <a:gd name="connsiteX3" fmla="*/ 12096947 w 12096947"/>
              <a:gd name="connsiteY3" fmla="*/ 150873 h 1029987"/>
              <a:gd name="connsiteX4" fmla="*/ 12096947 w 12096947"/>
              <a:gd name="connsiteY4" fmla="*/ 1029987 h 1029987"/>
              <a:gd name="connsiteX5" fmla="*/ 0 w 12096947"/>
              <a:gd name="connsiteY5" fmla="*/ 1029987 h 1029987"/>
              <a:gd name="connsiteX6" fmla="*/ 0 w 12096947"/>
              <a:gd name="connsiteY6" fmla="*/ 150873 h 1029987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12096947 w 12096947"/>
              <a:gd name="connsiteY3" fmla="*/ 193904 h 1073018"/>
              <a:gd name="connsiteX4" fmla="*/ 12096947 w 12096947"/>
              <a:gd name="connsiteY4" fmla="*/ 1073018 h 1073018"/>
              <a:gd name="connsiteX5" fmla="*/ 0 w 12096947"/>
              <a:gd name="connsiteY5" fmla="*/ 1073018 h 1073018"/>
              <a:gd name="connsiteX6" fmla="*/ 0 w 12096947"/>
              <a:gd name="connsiteY6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6906409 w 12096947"/>
              <a:gd name="connsiteY3" fmla="*/ 96819 h 1073018"/>
              <a:gd name="connsiteX4" fmla="*/ 12096947 w 12096947"/>
              <a:gd name="connsiteY4" fmla="*/ 193904 h 1073018"/>
              <a:gd name="connsiteX5" fmla="*/ 12096947 w 12096947"/>
              <a:gd name="connsiteY5" fmla="*/ 1073018 h 1073018"/>
              <a:gd name="connsiteX6" fmla="*/ 0 w 12096947"/>
              <a:gd name="connsiteY6" fmla="*/ 1073018 h 1073018"/>
              <a:gd name="connsiteX7" fmla="*/ 0 w 12096947"/>
              <a:gd name="connsiteY7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12096947 w 12096947"/>
              <a:gd name="connsiteY4" fmla="*/ 193904 h 1073018"/>
              <a:gd name="connsiteX5" fmla="*/ 12096947 w 12096947"/>
              <a:gd name="connsiteY5" fmla="*/ 1073018 h 1073018"/>
              <a:gd name="connsiteX6" fmla="*/ 0 w 12096947"/>
              <a:gd name="connsiteY6" fmla="*/ 1073018 h 1073018"/>
              <a:gd name="connsiteX7" fmla="*/ 0 w 12096947"/>
              <a:gd name="connsiteY7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9230061 w 12096947"/>
              <a:gd name="connsiteY4" fmla="*/ 118335 h 1073018"/>
              <a:gd name="connsiteX5" fmla="*/ 12096947 w 12096947"/>
              <a:gd name="connsiteY5" fmla="*/ 193904 h 1073018"/>
              <a:gd name="connsiteX6" fmla="*/ 12096947 w 12096947"/>
              <a:gd name="connsiteY6" fmla="*/ 1073018 h 1073018"/>
              <a:gd name="connsiteX7" fmla="*/ 0 w 12096947"/>
              <a:gd name="connsiteY7" fmla="*/ 1073018 h 1073018"/>
              <a:gd name="connsiteX8" fmla="*/ 0 w 12096947"/>
              <a:gd name="connsiteY8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9509759 w 12096947"/>
              <a:gd name="connsiteY4" fmla="*/ 215154 h 1073018"/>
              <a:gd name="connsiteX5" fmla="*/ 12096947 w 12096947"/>
              <a:gd name="connsiteY5" fmla="*/ 193904 h 1073018"/>
              <a:gd name="connsiteX6" fmla="*/ 12096947 w 12096947"/>
              <a:gd name="connsiteY6" fmla="*/ 1073018 h 1073018"/>
              <a:gd name="connsiteX7" fmla="*/ 0 w 12096947"/>
              <a:gd name="connsiteY7" fmla="*/ 1073018 h 1073018"/>
              <a:gd name="connsiteX8" fmla="*/ 0 w 12096947"/>
              <a:gd name="connsiteY8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9509759 w 12096947"/>
              <a:gd name="connsiteY4" fmla="*/ 215154 h 1073018"/>
              <a:gd name="connsiteX5" fmla="*/ 12096947 w 12096947"/>
              <a:gd name="connsiteY5" fmla="*/ 193904 h 1073018"/>
              <a:gd name="connsiteX6" fmla="*/ 12096947 w 12096947"/>
              <a:gd name="connsiteY6" fmla="*/ 1073018 h 1073018"/>
              <a:gd name="connsiteX7" fmla="*/ 0 w 12096947"/>
              <a:gd name="connsiteY7" fmla="*/ 1073018 h 1073018"/>
              <a:gd name="connsiteX8" fmla="*/ 0 w 12096947"/>
              <a:gd name="connsiteY8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9509759 w 12096947"/>
              <a:gd name="connsiteY4" fmla="*/ 215154 h 1073018"/>
              <a:gd name="connsiteX5" fmla="*/ 12096947 w 12096947"/>
              <a:gd name="connsiteY5" fmla="*/ 193904 h 1073018"/>
              <a:gd name="connsiteX6" fmla="*/ 12096947 w 12096947"/>
              <a:gd name="connsiteY6" fmla="*/ 1073018 h 1073018"/>
              <a:gd name="connsiteX7" fmla="*/ 0 w 12096947"/>
              <a:gd name="connsiteY7" fmla="*/ 1073018 h 1073018"/>
              <a:gd name="connsiteX8" fmla="*/ 0 w 12096947"/>
              <a:gd name="connsiteY8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9509759 w 12096947"/>
              <a:gd name="connsiteY4" fmla="*/ 215154 h 1073018"/>
              <a:gd name="connsiteX5" fmla="*/ 12096947 w 12096947"/>
              <a:gd name="connsiteY5" fmla="*/ 193904 h 1073018"/>
              <a:gd name="connsiteX6" fmla="*/ 12096947 w 12096947"/>
              <a:gd name="connsiteY6" fmla="*/ 1073018 h 1073018"/>
              <a:gd name="connsiteX7" fmla="*/ 0 w 12096947"/>
              <a:gd name="connsiteY7" fmla="*/ 1073018 h 1073018"/>
              <a:gd name="connsiteX8" fmla="*/ 0 w 12096947"/>
              <a:gd name="connsiteY8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9509759 w 12096947"/>
              <a:gd name="connsiteY4" fmla="*/ 215154 h 1073018"/>
              <a:gd name="connsiteX5" fmla="*/ 12096947 w 12096947"/>
              <a:gd name="connsiteY5" fmla="*/ 193904 h 1073018"/>
              <a:gd name="connsiteX6" fmla="*/ 12096947 w 12096947"/>
              <a:gd name="connsiteY6" fmla="*/ 1073018 h 1073018"/>
              <a:gd name="connsiteX7" fmla="*/ 0 w 12096947"/>
              <a:gd name="connsiteY7" fmla="*/ 1073018 h 1073018"/>
              <a:gd name="connsiteX8" fmla="*/ 0 w 12096947"/>
              <a:gd name="connsiteY8" fmla="*/ 193904 h 1073018"/>
              <a:gd name="connsiteX0" fmla="*/ 0 w 12096947"/>
              <a:gd name="connsiteY0" fmla="*/ 197065 h 1076179"/>
              <a:gd name="connsiteX1" fmla="*/ 1538344 w 12096947"/>
              <a:gd name="connsiteY1" fmla="*/ 3161 h 1076179"/>
              <a:gd name="connsiteX2" fmla="*/ 4270786 w 12096947"/>
              <a:gd name="connsiteY2" fmla="*/ 46192 h 1076179"/>
              <a:gd name="connsiteX3" fmla="*/ 7100047 w 12096947"/>
              <a:gd name="connsiteY3" fmla="*/ 46192 h 1076179"/>
              <a:gd name="connsiteX4" fmla="*/ 9509759 w 12096947"/>
              <a:gd name="connsiteY4" fmla="*/ 218315 h 1076179"/>
              <a:gd name="connsiteX5" fmla="*/ 12096947 w 12096947"/>
              <a:gd name="connsiteY5" fmla="*/ 197065 h 1076179"/>
              <a:gd name="connsiteX6" fmla="*/ 12096947 w 12096947"/>
              <a:gd name="connsiteY6" fmla="*/ 1076179 h 1076179"/>
              <a:gd name="connsiteX7" fmla="*/ 0 w 12096947"/>
              <a:gd name="connsiteY7" fmla="*/ 1076179 h 1076179"/>
              <a:gd name="connsiteX8" fmla="*/ 0 w 12096947"/>
              <a:gd name="connsiteY8" fmla="*/ 197065 h 1076179"/>
              <a:gd name="connsiteX0" fmla="*/ 0 w 12096947"/>
              <a:gd name="connsiteY0" fmla="*/ 194336 h 1073450"/>
              <a:gd name="connsiteX1" fmla="*/ 1538344 w 12096947"/>
              <a:gd name="connsiteY1" fmla="*/ 432 h 1073450"/>
              <a:gd name="connsiteX2" fmla="*/ 4270786 w 12096947"/>
              <a:gd name="connsiteY2" fmla="*/ 43463 h 1073450"/>
              <a:gd name="connsiteX3" fmla="*/ 7100047 w 12096947"/>
              <a:gd name="connsiteY3" fmla="*/ 43463 h 1073450"/>
              <a:gd name="connsiteX4" fmla="*/ 9509759 w 12096947"/>
              <a:gd name="connsiteY4" fmla="*/ 215586 h 1073450"/>
              <a:gd name="connsiteX5" fmla="*/ 12096947 w 12096947"/>
              <a:gd name="connsiteY5" fmla="*/ 194336 h 1073450"/>
              <a:gd name="connsiteX6" fmla="*/ 12096947 w 12096947"/>
              <a:gd name="connsiteY6" fmla="*/ 1073450 h 1073450"/>
              <a:gd name="connsiteX7" fmla="*/ 0 w 12096947"/>
              <a:gd name="connsiteY7" fmla="*/ 1073450 h 1073450"/>
              <a:gd name="connsiteX8" fmla="*/ 0 w 12096947"/>
              <a:gd name="connsiteY8" fmla="*/ 194336 h 1073450"/>
              <a:gd name="connsiteX0" fmla="*/ 0 w 12096947"/>
              <a:gd name="connsiteY0" fmla="*/ 193946 h 1073060"/>
              <a:gd name="connsiteX1" fmla="*/ 1538344 w 12096947"/>
              <a:gd name="connsiteY1" fmla="*/ 42 h 1073060"/>
              <a:gd name="connsiteX2" fmla="*/ 4270786 w 12096947"/>
              <a:gd name="connsiteY2" fmla="*/ 43073 h 1073060"/>
              <a:gd name="connsiteX3" fmla="*/ 7100047 w 12096947"/>
              <a:gd name="connsiteY3" fmla="*/ 43073 h 1073060"/>
              <a:gd name="connsiteX4" fmla="*/ 9509759 w 12096947"/>
              <a:gd name="connsiteY4" fmla="*/ 215196 h 1073060"/>
              <a:gd name="connsiteX5" fmla="*/ 12096947 w 12096947"/>
              <a:gd name="connsiteY5" fmla="*/ 193946 h 1073060"/>
              <a:gd name="connsiteX6" fmla="*/ 12096947 w 12096947"/>
              <a:gd name="connsiteY6" fmla="*/ 1073060 h 1073060"/>
              <a:gd name="connsiteX7" fmla="*/ 0 w 12096947"/>
              <a:gd name="connsiteY7" fmla="*/ 1073060 h 1073060"/>
              <a:gd name="connsiteX8" fmla="*/ 0 w 12096947"/>
              <a:gd name="connsiteY8" fmla="*/ 193946 h 1073060"/>
              <a:gd name="connsiteX0" fmla="*/ 0 w 12096947"/>
              <a:gd name="connsiteY0" fmla="*/ 150873 h 1029987"/>
              <a:gd name="connsiteX1" fmla="*/ 1613061 w 12096947"/>
              <a:gd name="connsiteY1" fmla="*/ 36817 h 1029987"/>
              <a:gd name="connsiteX2" fmla="*/ 4270786 w 12096947"/>
              <a:gd name="connsiteY2" fmla="*/ 0 h 1029987"/>
              <a:gd name="connsiteX3" fmla="*/ 7100047 w 12096947"/>
              <a:gd name="connsiteY3" fmla="*/ 0 h 1029987"/>
              <a:gd name="connsiteX4" fmla="*/ 9509759 w 12096947"/>
              <a:gd name="connsiteY4" fmla="*/ 172123 h 1029987"/>
              <a:gd name="connsiteX5" fmla="*/ 12096947 w 12096947"/>
              <a:gd name="connsiteY5" fmla="*/ 150873 h 1029987"/>
              <a:gd name="connsiteX6" fmla="*/ 12096947 w 12096947"/>
              <a:gd name="connsiteY6" fmla="*/ 1029987 h 1029987"/>
              <a:gd name="connsiteX7" fmla="*/ 0 w 12096947"/>
              <a:gd name="connsiteY7" fmla="*/ 1029987 h 1029987"/>
              <a:gd name="connsiteX8" fmla="*/ 0 w 12096947"/>
              <a:gd name="connsiteY8" fmla="*/ 150873 h 1029987"/>
              <a:gd name="connsiteX0" fmla="*/ 0 w 12096947"/>
              <a:gd name="connsiteY0" fmla="*/ 150873 h 1029987"/>
              <a:gd name="connsiteX1" fmla="*/ 1613061 w 12096947"/>
              <a:gd name="connsiteY1" fmla="*/ 36817 h 1029987"/>
              <a:gd name="connsiteX2" fmla="*/ 4270786 w 12096947"/>
              <a:gd name="connsiteY2" fmla="*/ 0 h 1029987"/>
              <a:gd name="connsiteX3" fmla="*/ 7100047 w 12096947"/>
              <a:gd name="connsiteY3" fmla="*/ 0 h 1029987"/>
              <a:gd name="connsiteX4" fmla="*/ 9509759 w 12096947"/>
              <a:gd name="connsiteY4" fmla="*/ 172123 h 1029987"/>
              <a:gd name="connsiteX5" fmla="*/ 12096947 w 12096947"/>
              <a:gd name="connsiteY5" fmla="*/ 150873 h 1029987"/>
              <a:gd name="connsiteX6" fmla="*/ 12096947 w 12096947"/>
              <a:gd name="connsiteY6" fmla="*/ 1029987 h 1029987"/>
              <a:gd name="connsiteX7" fmla="*/ 0 w 12096947"/>
              <a:gd name="connsiteY7" fmla="*/ 1029987 h 1029987"/>
              <a:gd name="connsiteX8" fmla="*/ 0 w 12096947"/>
              <a:gd name="connsiteY8" fmla="*/ 150873 h 1029987"/>
              <a:gd name="connsiteX0" fmla="*/ 0 w 12096947"/>
              <a:gd name="connsiteY0" fmla="*/ 150873 h 1029987"/>
              <a:gd name="connsiteX1" fmla="*/ 1613061 w 12096947"/>
              <a:gd name="connsiteY1" fmla="*/ 36817 h 1029987"/>
              <a:gd name="connsiteX2" fmla="*/ 4206743 w 12096947"/>
              <a:gd name="connsiteY2" fmla="*/ 49904 h 1029987"/>
              <a:gd name="connsiteX3" fmla="*/ 7100047 w 12096947"/>
              <a:gd name="connsiteY3" fmla="*/ 0 h 1029987"/>
              <a:gd name="connsiteX4" fmla="*/ 9509759 w 12096947"/>
              <a:gd name="connsiteY4" fmla="*/ 172123 h 1029987"/>
              <a:gd name="connsiteX5" fmla="*/ 12096947 w 12096947"/>
              <a:gd name="connsiteY5" fmla="*/ 150873 h 1029987"/>
              <a:gd name="connsiteX6" fmla="*/ 12096947 w 12096947"/>
              <a:gd name="connsiteY6" fmla="*/ 1029987 h 1029987"/>
              <a:gd name="connsiteX7" fmla="*/ 0 w 12096947"/>
              <a:gd name="connsiteY7" fmla="*/ 1029987 h 1029987"/>
              <a:gd name="connsiteX8" fmla="*/ 0 w 12096947"/>
              <a:gd name="connsiteY8" fmla="*/ 150873 h 1029987"/>
              <a:gd name="connsiteX0" fmla="*/ 0 w 12096947"/>
              <a:gd name="connsiteY0" fmla="*/ 317234 h 1196348"/>
              <a:gd name="connsiteX1" fmla="*/ 1613061 w 12096947"/>
              <a:gd name="connsiteY1" fmla="*/ 203178 h 1196348"/>
              <a:gd name="connsiteX2" fmla="*/ 4206743 w 12096947"/>
              <a:gd name="connsiteY2" fmla="*/ 216265 h 1196348"/>
              <a:gd name="connsiteX3" fmla="*/ 7100047 w 12096947"/>
              <a:gd name="connsiteY3" fmla="*/ 166361 h 1196348"/>
              <a:gd name="connsiteX4" fmla="*/ 9509759 w 12096947"/>
              <a:gd name="connsiteY4" fmla="*/ 338484 h 1196348"/>
              <a:gd name="connsiteX5" fmla="*/ 12096947 w 12096947"/>
              <a:gd name="connsiteY5" fmla="*/ 317234 h 1196348"/>
              <a:gd name="connsiteX6" fmla="*/ 12096947 w 12096947"/>
              <a:gd name="connsiteY6" fmla="*/ 1196348 h 1196348"/>
              <a:gd name="connsiteX7" fmla="*/ 0 w 12096947"/>
              <a:gd name="connsiteY7" fmla="*/ 1196348 h 1196348"/>
              <a:gd name="connsiteX8" fmla="*/ 0 w 12096947"/>
              <a:gd name="connsiteY8" fmla="*/ 317234 h 1196348"/>
              <a:gd name="connsiteX0" fmla="*/ 0 w 12096947"/>
              <a:gd name="connsiteY0" fmla="*/ 317234 h 1196348"/>
              <a:gd name="connsiteX1" fmla="*/ 1613061 w 12096947"/>
              <a:gd name="connsiteY1" fmla="*/ 203178 h 1196348"/>
              <a:gd name="connsiteX2" fmla="*/ 4206743 w 12096947"/>
              <a:gd name="connsiteY2" fmla="*/ 216265 h 1196348"/>
              <a:gd name="connsiteX3" fmla="*/ 7100047 w 12096947"/>
              <a:gd name="connsiteY3" fmla="*/ 166361 h 1196348"/>
              <a:gd name="connsiteX4" fmla="*/ 9509759 w 12096947"/>
              <a:gd name="connsiteY4" fmla="*/ 338484 h 1196348"/>
              <a:gd name="connsiteX5" fmla="*/ 12096947 w 12096947"/>
              <a:gd name="connsiteY5" fmla="*/ 317234 h 1196348"/>
              <a:gd name="connsiteX6" fmla="*/ 12096947 w 12096947"/>
              <a:gd name="connsiteY6" fmla="*/ 1196348 h 1196348"/>
              <a:gd name="connsiteX7" fmla="*/ 0 w 12096947"/>
              <a:gd name="connsiteY7" fmla="*/ 1196348 h 1196348"/>
              <a:gd name="connsiteX8" fmla="*/ 0 w 12096947"/>
              <a:gd name="connsiteY8" fmla="*/ 317234 h 1196348"/>
              <a:gd name="connsiteX0" fmla="*/ 0 w 12096947"/>
              <a:gd name="connsiteY0" fmla="*/ 317234 h 1196348"/>
              <a:gd name="connsiteX1" fmla="*/ 1613061 w 12096947"/>
              <a:gd name="connsiteY1" fmla="*/ 203178 h 1196348"/>
              <a:gd name="connsiteX2" fmla="*/ 4206743 w 12096947"/>
              <a:gd name="connsiteY2" fmla="*/ 216265 h 1196348"/>
              <a:gd name="connsiteX3" fmla="*/ 7100047 w 12096947"/>
              <a:gd name="connsiteY3" fmla="*/ 166361 h 1196348"/>
              <a:gd name="connsiteX4" fmla="*/ 9509759 w 12096947"/>
              <a:gd name="connsiteY4" fmla="*/ 338484 h 1196348"/>
              <a:gd name="connsiteX5" fmla="*/ 12096947 w 12096947"/>
              <a:gd name="connsiteY5" fmla="*/ 317234 h 1196348"/>
              <a:gd name="connsiteX6" fmla="*/ 12096947 w 12096947"/>
              <a:gd name="connsiteY6" fmla="*/ 1196348 h 1196348"/>
              <a:gd name="connsiteX7" fmla="*/ 0 w 12096947"/>
              <a:gd name="connsiteY7" fmla="*/ 1196348 h 1196348"/>
              <a:gd name="connsiteX8" fmla="*/ 0 w 12096947"/>
              <a:gd name="connsiteY8" fmla="*/ 317234 h 1196348"/>
              <a:gd name="connsiteX0" fmla="*/ 0 w 12096947"/>
              <a:gd name="connsiteY0" fmla="*/ 317234 h 1196348"/>
              <a:gd name="connsiteX1" fmla="*/ 1613061 w 12096947"/>
              <a:gd name="connsiteY1" fmla="*/ 203178 h 1196348"/>
              <a:gd name="connsiteX2" fmla="*/ 4206743 w 12096947"/>
              <a:gd name="connsiteY2" fmla="*/ 216265 h 1196348"/>
              <a:gd name="connsiteX3" fmla="*/ 7100047 w 12096947"/>
              <a:gd name="connsiteY3" fmla="*/ 166361 h 1196348"/>
              <a:gd name="connsiteX4" fmla="*/ 9509759 w 12096947"/>
              <a:gd name="connsiteY4" fmla="*/ 338484 h 1196348"/>
              <a:gd name="connsiteX5" fmla="*/ 12096947 w 12096947"/>
              <a:gd name="connsiteY5" fmla="*/ 317234 h 1196348"/>
              <a:gd name="connsiteX6" fmla="*/ 12096947 w 12096947"/>
              <a:gd name="connsiteY6" fmla="*/ 1196348 h 1196348"/>
              <a:gd name="connsiteX7" fmla="*/ 0 w 12096947"/>
              <a:gd name="connsiteY7" fmla="*/ 1196348 h 1196348"/>
              <a:gd name="connsiteX8" fmla="*/ 0 w 12096947"/>
              <a:gd name="connsiteY8" fmla="*/ 317234 h 1196348"/>
              <a:gd name="connsiteX0" fmla="*/ 0 w 12096947"/>
              <a:gd name="connsiteY0" fmla="*/ 317234 h 1196348"/>
              <a:gd name="connsiteX1" fmla="*/ 1613061 w 12096947"/>
              <a:gd name="connsiteY1" fmla="*/ 203178 h 1196348"/>
              <a:gd name="connsiteX2" fmla="*/ 4206743 w 12096947"/>
              <a:gd name="connsiteY2" fmla="*/ 216265 h 1196348"/>
              <a:gd name="connsiteX3" fmla="*/ 7100047 w 12096947"/>
              <a:gd name="connsiteY3" fmla="*/ 166361 h 1196348"/>
              <a:gd name="connsiteX4" fmla="*/ 9509759 w 12096947"/>
              <a:gd name="connsiteY4" fmla="*/ 338484 h 1196348"/>
              <a:gd name="connsiteX5" fmla="*/ 12096947 w 12096947"/>
              <a:gd name="connsiteY5" fmla="*/ 317234 h 1196348"/>
              <a:gd name="connsiteX6" fmla="*/ 12096947 w 12096947"/>
              <a:gd name="connsiteY6" fmla="*/ 1196348 h 1196348"/>
              <a:gd name="connsiteX7" fmla="*/ 0 w 12096947"/>
              <a:gd name="connsiteY7" fmla="*/ 1196348 h 1196348"/>
              <a:gd name="connsiteX8" fmla="*/ 0 w 12096947"/>
              <a:gd name="connsiteY8" fmla="*/ 317234 h 1196348"/>
              <a:gd name="connsiteX0" fmla="*/ 0 w 12096947"/>
              <a:gd name="connsiteY0" fmla="*/ 202582 h 1081696"/>
              <a:gd name="connsiteX1" fmla="*/ 1613061 w 12096947"/>
              <a:gd name="connsiteY1" fmla="*/ 88526 h 1081696"/>
              <a:gd name="connsiteX2" fmla="*/ 4206743 w 12096947"/>
              <a:gd name="connsiteY2" fmla="*/ 101613 h 1081696"/>
              <a:gd name="connsiteX3" fmla="*/ 7100047 w 12096947"/>
              <a:gd name="connsiteY3" fmla="*/ 51709 h 1081696"/>
              <a:gd name="connsiteX4" fmla="*/ 9509759 w 12096947"/>
              <a:gd name="connsiteY4" fmla="*/ 223832 h 1081696"/>
              <a:gd name="connsiteX5" fmla="*/ 12096947 w 12096947"/>
              <a:gd name="connsiteY5" fmla="*/ 202582 h 1081696"/>
              <a:gd name="connsiteX6" fmla="*/ 12096947 w 12096947"/>
              <a:gd name="connsiteY6" fmla="*/ 1081696 h 1081696"/>
              <a:gd name="connsiteX7" fmla="*/ 0 w 12096947"/>
              <a:gd name="connsiteY7" fmla="*/ 1081696 h 1081696"/>
              <a:gd name="connsiteX8" fmla="*/ 0 w 12096947"/>
              <a:gd name="connsiteY8" fmla="*/ 202582 h 1081696"/>
              <a:gd name="connsiteX0" fmla="*/ 0 w 12096947"/>
              <a:gd name="connsiteY0" fmla="*/ 150873 h 1029987"/>
              <a:gd name="connsiteX1" fmla="*/ 1613061 w 12096947"/>
              <a:gd name="connsiteY1" fmla="*/ 36817 h 1029987"/>
              <a:gd name="connsiteX2" fmla="*/ 4206743 w 12096947"/>
              <a:gd name="connsiteY2" fmla="*/ 49904 h 1029987"/>
              <a:gd name="connsiteX3" fmla="*/ 7100047 w 12096947"/>
              <a:gd name="connsiteY3" fmla="*/ 0 h 1029987"/>
              <a:gd name="connsiteX4" fmla="*/ 9509759 w 12096947"/>
              <a:gd name="connsiteY4" fmla="*/ 172123 h 1029987"/>
              <a:gd name="connsiteX5" fmla="*/ 12096947 w 12096947"/>
              <a:gd name="connsiteY5" fmla="*/ 150873 h 1029987"/>
              <a:gd name="connsiteX6" fmla="*/ 12096947 w 12096947"/>
              <a:gd name="connsiteY6" fmla="*/ 1029987 h 1029987"/>
              <a:gd name="connsiteX7" fmla="*/ 0 w 12096947"/>
              <a:gd name="connsiteY7" fmla="*/ 1029987 h 1029987"/>
              <a:gd name="connsiteX8" fmla="*/ 0 w 12096947"/>
              <a:gd name="connsiteY8" fmla="*/ 150873 h 1029987"/>
              <a:gd name="connsiteX0" fmla="*/ 0 w 12096947"/>
              <a:gd name="connsiteY0" fmla="*/ 150873 h 1029987"/>
              <a:gd name="connsiteX1" fmla="*/ 1613061 w 12096947"/>
              <a:gd name="connsiteY1" fmla="*/ 36817 h 1029987"/>
              <a:gd name="connsiteX2" fmla="*/ 4206743 w 12096947"/>
              <a:gd name="connsiteY2" fmla="*/ 49904 h 1029987"/>
              <a:gd name="connsiteX3" fmla="*/ 7100047 w 12096947"/>
              <a:gd name="connsiteY3" fmla="*/ 0 h 1029987"/>
              <a:gd name="connsiteX4" fmla="*/ 9509759 w 12096947"/>
              <a:gd name="connsiteY4" fmla="*/ 172123 h 1029987"/>
              <a:gd name="connsiteX5" fmla="*/ 12096947 w 12096947"/>
              <a:gd name="connsiteY5" fmla="*/ 150873 h 1029987"/>
              <a:gd name="connsiteX6" fmla="*/ 12096947 w 12096947"/>
              <a:gd name="connsiteY6" fmla="*/ 1029987 h 1029987"/>
              <a:gd name="connsiteX7" fmla="*/ 0 w 12096947"/>
              <a:gd name="connsiteY7" fmla="*/ 1029987 h 1029987"/>
              <a:gd name="connsiteX8" fmla="*/ 0 w 12096947"/>
              <a:gd name="connsiteY8" fmla="*/ 150873 h 1029987"/>
              <a:gd name="connsiteX0" fmla="*/ 0 w 12096947"/>
              <a:gd name="connsiteY0" fmla="*/ 163742 h 1042856"/>
              <a:gd name="connsiteX1" fmla="*/ 1613061 w 12096947"/>
              <a:gd name="connsiteY1" fmla="*/ 49686 h 1042856"/>
              <a:gd name="connsiteX2" fmla="*/ 4206743 w 12096947"/>
              <a:gd name="connsiteY2" fmla="*/ 62773 h 1042856"/>
              <a:gd name="connsiteX3" fmla="*/ 7100047 w 12096947"/>
              <a:gd name="connsiteY3" fmla="*/ 12869 h 1042856"/>
              <a:gd name="connsiteX4" fmla="*/ 9509759 w 12096947"/>
              <a:gd name="connsiteY4" fmla="*/ 184992 h 1042856"/>
              <a:gd name="connsiteX5" fmla="*/ 12096947 w 12096947"/>
              <a:gd name="connsiteY5" fmla="*/ 163742 h 1042856"/>
              <a:gd name="connsiteX6" fmla="*/ 12096947 w 12096947"/>
              <a:gd name="connsiteY6" fmla="*/ 1042856 h 1042856"/>
              <a:gd name="connsiteX7" fmla="*/ 0 w 12096947"/>
              <a:gd name="connsiteY7" fmla="*/ 1042856 h 1042856"/>
              <a:gd name="connsiteX8" fmla="*/ 0 w 12096947"/>
              <a:gd name="connsiteY8" fmla="*/ 163742 h 1042856"/>
              <a:gd name="connsiteX0" fmla="*/ 0 w 12096947"/>
              <a:gd name="connsiteY0" fmla="*/ 169370 h 1048484"/>
              <a:gd name="connsiteX1" fmla="*/ 1613061 w 12096947"/>
              <a:gd name="connsiteY1" fmla="*/ 55314 h 1048484"/>
              <a:gd name="connsiteX2" fmla="*/ 4206743 w 12096947"/>
              <a:gd name="connsiteY2" fmla="*/ 68401 h 1048484"/>
              <a:gd name="connsiteX3" fmla="*/ 7100047 w 12096947"/>
              <a:gd name="connsiteY3" fmla="*/ 18497 h 1048484"/>
              <a:gd name="connsiteX4" fmla="*/ 9509759 w 12096947"/>
              <a:gd name="connsiteY4" fmla="*/ 190620 h 1048484"/>
              <a:gd name="connsiteX5" fmla="*/ 12096947 w 12096947"/>
              <a:gd name="connsiteY5" fmla="*/ 169370 h 1048484"/>
              <a:gd name="connsiteX6" fmla="*/ 12096947 w 12096947"/>
              <a:gd name="connsiteY6" fmla="*/ 1048484 h 1048484"/>
              <a:gd name="connsiteX7" fmla="*/ 0 w 12096947"/>
              <a:gd name="connsiteY7" fmla="*/ 1048484 h 1048484"/>
              <a:gd name="connsiteX8" fmla="*/ 0 w 12096947"/>
              <a:gd name="connsiteY8" fmla="*/ 169370 h 1048484"/>
              <a:gd name="connsiteX0" fmla="*/ 0 w 12096947"/>
              <a:gd name="connsiteY0" fmla="*/ 169370 h 1048484"/>
              <a:gd name="connsiteX1" fmla="*/ 1613061 w 12096947"/>
              <a:gd name="connsiteY1" fmla="*/ 55314 h 1048484"/>
              <a:gd name="connsiteX2" fmla="*/ 4206743 w 12096947"/>
              <a:gd name="connsiteY2" fmla="*/ 68401 h 1048484"/>
              <a:gd name="connsiteX3" fmla="*/ 7100047 w 12096947"/>
              <a:gd name="connsiteY3" fmla="*/ 18497 h 1048484"/>
              <a:gd name="connsiteX4" fmla="*/ 9509759 w 12096947"/>
              <a:gd name="connsiteY4" fmla="*/ 190620 h 1048484"/>
              <a:gd name="connsiteX5" fmla="*/ 12096947 w 12096947"/>
              <a:gd name="connsiteY5" fmla="*/ 169370 h 1048484"/>
              <a:gd name="connsiteX6" fmla="*/ 12096947 w 12096947"/>
              <a:gd name="connsiteY6" fmla="*/ 1048484 h 1048484"/>
              <a:gd name="connsiteX7" fmla="*/ 0 w 12096947"/>
              <a:gd name="connsiteY7" fmla="*/ 1048484 h 1048484"/>
              <a:gd name="connsiteX8" fmla="*/ 0 w 12096947"/>
              <a:gd name="connsiteY8" fmla="*/ 169370 h 1048484"/>
              <a:gd name="connsiteX0" fmla="*/ 0 w 12096947"/>
              <a:gd name="connsiteY0" fmla="*/ 168710 h 1047824"/>
              <a:gd name="connsiteX1" fmla="*/ 1613061 w 12096947"/>
              <a:gd name="connsiteY1" fmla="*/ 54654 h 1047824"/>
              <a:gd name="connsiteX2" fmla="*/ 4206743 w 12096947"/>
              <a:gd name="connsiteY2" fmla="*/ 67741 h 1047824"/>
              <a:gd name="connsiteX3" fmla="*/ 7100047 w 12096947"/>
              <a:gd name="connsiteY3" fmla="*/ 17837 h 1047824"/>
              <a:gd name="connsiteX4" fmla="*/ 9509759 w 12096947"/>
              <a:gd name="connsiteY4" fmla="*/ 189960 h 1047824"/>
              <a:gd name="connsiteX5" fmla="*/ 12096947 w 12096947"/>
              <a:gd name="connsiteY5" fmla="*/ 168710 h 1047824"/>
              <a:gd name="connsiteX6" fmla="*/ 12096947 w 12096947"/>
              <a:gd name="connsiteY6" fmla="*/ 1047824 h 1047824"/>
              <a:gd name="connsiteX7" fmla="*/ 0 w 12096947"/>
              <a:gd name="connsiteY7" fmla="*/ 1047824 h 1047824"/>
              <a:gd name="connsiteX8" fmla="*/ 0 w 12096947"/>
              <a:gd name="connsiteY8" fmla="*/ 168710 h 1047824"/>
              <a:gd name="connsiteX0" fmla="*/ 0 w 12096947"/>
              <a:gd name="connsiteY0" fmla="*/ 168710 h 1047824"/>
              <a:gd name="connsiteX1" fmla="*/ 1613061 w 12096947"/>
              <a:gd name="connsiteY1" fmla="*/ 54654 h 1047824"/>
              <a:gd name="connsiteX2" fmla="*/ 4206743 w 12096947"/>
              <a:gd name="connsiteY2" fmla="*/ 67741 h 1047824"/>
              <a:gd name="connsiteX3" fmla="*/ 7100047 w 12096947"/>
              <a:gd name="connsiteY3" fmla="*/ 17837 h 1047824"/>
              <a:gd name="connsiteX4" fmla="*/ 9509759 w 12096947"/>
              <a:gd name="connsiteY4" fmla="*/ 189960 h 1047824"/>
              <a:gd name="connsiteX5" fmla="*/ 12096947 w 12096947"/>
              <a:gd name="connsiteY5" fmla="*/ 168710 h 1047824"/>
              <a:gd name="connsiteX6" fmla="*/ 12096947 w 12096947"/>
              <a:gd name="connsiteY6" fmla="*/ 1047824 h 1047824"/>
              <a:gd name="connsiteX7" fmla="*/ 0 w 12096947"/>
              <a:gd name="connsiteY7" fmla="*/ 1047824 h 1047824"/>
              <a:gd name="connsiteX8" fmla="*/ 0 w 12096947"/>
              <a:gd name="connsiteY8" fmla="*/ 168710 h 1047824"/>
              <a:gd name="connsiteX0" fmla="*/ 0 w 12096947"/>
              <a:gd name="connsiteY0" fmla="*/ 168710 h 1047824"/>
              <a:gd name="connsiteX1" fmla="*/ 1613061 w 12096947"/>
              <a:gd name="connsiteY1" fmla="*/ 54654 h 1047824"/>
              <a:gd name="connsiteX2" fmla="*/ 4206743 w 12096947"/>
              <a:gd name="connsiteY2" fmla="*/ 67741 h 1047824"/>
              <a:gd name="connsiteX3" fmla="*/ 7100047 w 12096947"/>
              <a:gd name="connsiteY3" fmla="*/ 17837 h 1047824"/>
              <a:gd name="connsiteX4" fmla="*/ 9509759 w 12096947"/>
              <a:gd name="connsiteY4" fmla="*/ 189960 h 1047824"/>
              <a:gd name="connsiteX5" fmla="*/ 12086273 w 12096947"/>
              <a:gd name="connsiteY5" fmla="*/ 248557 h 1047824"/>
              <a:gd name="connsiteX6" fmla="*/ 12096947 w 12096947"/>
              <a:gd name="connsiteY6" fmla="*/ 1047824 h 1047824"/>
              <a:gd name="connsiteX7" fmla="*/ 0 w 12096947"/>
              <a:gd name="connsiteY7" fmla="*/ 1047824 h 1047824"/>
              <a:gd name="connsiteX8" fmla="*/ 0 w 12096947"/>
              <a:gd name="connsiteY8" fmla="*/ 168710 h 1047824"/>
              <a:gd name="connsiteX0" fmla="*/ 0 w 12096947"/>
              <a:gd name="connsiteY0" fmla="*/ 168710 h 1047824"/>
              <a:gd name="connsiteX1" fmla="*/ 1613061 w 12096947"/>
              <a:gd name="connsiteY1" fmla="*/ 54654 h 1047824"/>
              <a:gd name="connsiteX2" fmla="*/ 4206743 w 12096947"/>
              <a:gd name="connsiteY2" fmla="*/ 67741 h 1047824"/>
              <a:gd name="connsiteX3" fmla="*/ 7100047 w 12096947"/>
              <a:gd name="connsiteY3" fmla="*/ 17837 h 1047824"/>
              <a:gd name="connsiteX4" fmla="*/ 9509759 w 12096947"/>
              <a:gd name="connsiteY4" fmla="*/ 189960 h 1047824"/>
              <a:gd name="connsiteX5" fmla="*/ 12086273 w 12096947"/>
              <a:gd name="connsiteY5" fmla="*/ 248557 h 1047824"/>
              <a:gd name="connsiteX6" fmla="*/ 12096947 w 12096947"/>
              <a:gd name="connsiteY6" fmla="*/ 1047824 h 1047824"/>
              <a:gd name="connsiteX7" fmla="*/ 0 w 12096947"/>
              <a:gd name="connsiteY7" fmla="*/ 1047824 h 1047824"/>
              <a:gd name="connsiteX8" fmla="*/ 0 w 12096947"/>
              <a:gd name="connsiteY8" fmla="*/ 168710 h 104782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2086273 w 12096947"/>
              <a:gd name="connsiteY5" fmla="*/ 248717 h 1047984"/>
              <a:gd name="connsiteX6" fmla="*/ 12096947 w 12096947"/>
              <a:gd name="connsiteY6" fmla="*/ 1047984 h 1047984"/>
              <a:gd name="connsiteX7" fmla="*/ 0 w 12096947"/>
              <a:gd name="connsiteY7" fmla="*/ 1047984 h 1047984"/>
              <a:gd name="connsiteX8" fmla="*/ 0 w 12096947"/>
              <a:gd name="connsiteY8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2086273 w 12096947"/>
              <a:gd name="connsiteY5" fmla="*/ 248717 h 1047984"/>
              <a:gd name="connsiteX6" fmla="*/ 12096947 w 12096947"/>
              <a:gd name="connsiteY6" fmla="*/ 1047984 h 1047984"/>
              <a:gd name="connsiteX7" fmla="*/ 0 w 12096947"/>
              <a:gd name="connsiteY7" fmla="*/ 1047984 h 1047984"/>
              <a:gd name="connsiteX8" fmla="*/ 0 w 12096947"/>
              <a:gd name="connsiteY8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2086273 w 12096947"/>
              <a:gd name="connsiteY5" fmla="*/ 248717 h 1047984"/>
              <a:gd name="connsiteX6" fmla="*/ 12096947 w 12096947"/>
              <a:gd name="connsiteY6" fmla="*/ 1047984 h 1047984"/>
              <a:gd name="connsiteX7" fmla="*/ 0 w 12096947"/>
              <a:gd name="connsiteY7" fmla="*/ 1047984 h 1047984"/>
              <a:gd name="connsiteX8" fmla="*/ 0 w 12096947"/>
              <a:gd name="connsiteY8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2086273 w 12096947"/>
              <a:gd name="connsiteY5" fmla="*/ 248717 h 1047984"/>
              <a:gd name="connsiteX6" fmla="*/ 12096947 w 12096947"/>
              <a:gd name="connsiteY6" fmla="*/ 1047984 h 1047984"/>
              <a:gd name="connsiteX7" fmla="*/ 0 w 12096947"/>
              <a:gd name="connsiteY7" fmla="*/ 1047984 h 1047984"/>
              <a:gd name="connsiteX8" fmla="*/ 0 w 12096947"/>
              <a:gd name="connsiteY8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524345 w 12096947"/>
              <a:gd name="connsiteY5" fmla="*/ 311943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0 w 12096947"/>
              <a:gd name="connsiteY8" fmla="*/ 1047984 h 1047984"/>
              <a:gd name="connsiteX9" fmla="*/ 0 w 12096947"/>
              <a:gd name="connsiteY9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0 w 12096947"/>
              <a:gd name="connsiteY8" fmla="*/ 1047984 h 1047984"/>
              <a:gd name="connsiteX9" fmla="*/ 0 w 12096947"/>
              <a:gd name="connsiteY9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0 w 12096947"/>
              <a:gd name="connsiteY8" fmla="*/ 1047984 h 1047984"/>
              <a:gd name="connsiteX9" fmla="*/ 0 w 12096947"/>
              <a:gd name="connsiteY9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0 w 12096947"/>
              <a:gd name="connsiteY8" fmla="*/ 1047984 h 1047984"/>
              <a:gd name="connsiteX9" fmla="*/ 0 w 12096947"/>
              <a:gd name="connsiteY9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0 w 12096947"/>
              <a:gd name="connsiteY8" fmla="*/ 1047984 h 1047984"/>
              <a:gd name="connsiteX9" fmla="*/ 0 w 12096947"/>
              <a:gd name="connsiteY9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0 w 12096947"/>
              <a:gd name="connsiteY8" fmla="*/ 1047984 h 1047984"/>
              <a:gd name="connsiteX9" fmla="*/ 0 w 12096947"/>
              <a:gd name="connsiteY9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1750499 w 12096947"/>
              <a:gd name="connsiteY8" fmla="*/ 1030352 h 1047984"/>
              <a:gd name="connsiteX9" fmla="*/ 0 w 12096947"/>
              <a:gd name="connsiteY9" fmla="*/ 1047984 h 1047984"/>
              <a:gd name="connsiteX10" fmla="*/ 0 w 12096947"/>
              <a:gd name="connsiteY10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3714474 w 12096947"/>
              <a:gd name="connsiteY8" fmla="*/ 1030352 h 1047984"/>
              <a:gd name="connsiteX9" fmla="*/ 1750499 w 12096947"/>
              <a:gd name="connsiteY9" fmla="*/ 1030352 h 1047984"/>
              <a:gd name="connsiteX10" fmla="*/ 0 w 12096947"/>
              <a:gd name="connsiteY10" fmla="*/ 1047984 h 1047984"/>
              <a:gd name="connsiteX11" fmla="*/ 0 w 12096947"/>
              <a:gd name="connsiteY11" fmla="*/ 168870 h 1047984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3607737 w 12096947"/>
              <a:gd name="connsiteY8" fmla="*/ 1141737 h 1141737"/>
              <a:gd name="connsiteX9" fmla="*/ 1750499 w 12096947"/>
              <a:gd name="connsiteY9" fmla="*/ 1030352 h 1141737"/>
              <a:gd name="connsiteX10" fmla="*/ 0 w 12096947"/>
              <a:gd name="connsiteY10" fmla="*/ 1047984 h 1141737"/>
              <a:gd name="connsiteX11" fmla="*/ 0 w 12096947"/>
              <a:gd name="connsiteY11" fmla="*/ 168870 h 1141737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6799196 w 12096947"/>
              <a:gd name="connsiteY8" fmla="*/ 1104608 h 1141737"/>
              <a:gd name="connsiteX9" fmla="*/ 3607737 w 12096947"/>
              <a:gd name="connsiteY9" fmla="*/ 1141737 h 1141737"/>
              <a:gd name="connsiteX10" fmla="*/ 1750499 w 12096947"/>
              <a:gd name="connsiteY10" fmla="*/ 1030352 h 1141737"/>
              <a:gd name="connsiteX11" fmla="*/ 0 w 12096947"/>
              <a:gd name="connsiteY11" fmla="*/ 1047984 h 1141737"/>
              <a:gd name="connsiteX12" fmla="*/ 0 w 12096947"/>
              <a:gd name="connsiteY12" fmla="*/ 168870 h 1141737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6660437 w 12096947"/>
              <a:gd name="connsiteY8" fmla="*/ 943719 h 1141737"/>
              <a:gd name="connsiteX9" fmla="*/ 3607737 w 12096947"/>
              <a:gd name="connsiteY9" fmla="*/ 1141737 h 1141737"/>
              <a:gd name="connsiteX10" fmla="*/ 1750499 w 12096947"/>
              <a:gd name="connsiteY10" fmla="*/ 1030352 h 1141737"/>
              <a:gd name="connsiteX11" fmla="*/ 0 w 12096947"/>
              <a:gd name="connsiteY11" fmla="*/ 1047984 h 1141737"/>
              <a:gd name="connsiteX12" fmla="*/ 0 w 12096947"/>
              <a:gd name="connsiteY12" fmla="*/ 168870 h 1141737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9446294 w 12096947"/>
              <a:gd name="connsiteY8" fmla="*/ 1005600 h 1141737"/>
              <a:gd name="connsiteX9" fmla="*/ 6660437 w 12096947"/>
              <a:gd name="connsiteY9" fmla="*/ 943719 h 1141737"/>
              <a:gd name="connsiteX10" fmla="*/ 3607737 w 12096947"/>
              <a:gd name="connsiteY10" fmla="*/ 1141737 h 1141737"/>
              <a:gd name="connsiteX11" fmla="*/ 1750499 w 12096947"/>
              <a:gd name="connsiteY11" fmla="*/ 1030352 h 1141737"/>
              <a:gd name="connsiteX12" fmla="*/ 0 w 12096947"/>
              <a:gd name="connsiteY12" fmla="*/ 1047984 h 1141737"/>
              <a:gd name="connsiteX13" fmla="*/ 0 w 12096947"/>
              <a:gd name="connsiteY13" fmla="*/ 168870 h 1141737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9446294 w 12096947"/>
              <a:gd name="connsiteY8" fmla="*/ 1104608 h 1141737"/>
              <a:gd name="connsiteX9" fmla="*/ 6660437 w 12096947"/>
              <a:gd name="connsiteY9" fmla="*/ 943719 h 1141737"/>
              <a:gd name="connsiteX10" fmla="*/ 3607737 w 12096947"/>
              <a:gd name="connsiteY10" fmla="*/ 1141737 h 1141737"/>
              <a:gd name="connsiteX11" fmla="*/ 1750499 w 12096947"/>
              <a:gd name="connsiteY11" fmla="*/ 1030352 h 1141737"/>
              <a:gd name="connsiteX12" fmla="*/ 0 w 12096947"/>
              <a:gd name="connsiteY12" fmla="*/ 1047984 h 1141737"/>
              <a:gd name="connsiteX13" fmla="*/ 0 w 12096947"/>
              <a:gd name="connsiteY13" fmla="*/ 168870 h 1141737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9446294 w 12096947"/>
              <a:gd name="connsiteY8" fmla="*/ 1104608 h 1141737"/>
              <a:gd name="connsiteX9" fmla="*/ 6660437 w 12096947"/>
              <a:gd name="connsiteY9" fmla="*/ 943719 h 1141737"/>
              <a:gd name="connsiteX10" fmla="*/ 3607737 w 12096947"/>
              <a:gd name="connsiteY10" fmla="*/ 1141737 h 1141737"/>
              <a:gd name="connsiteX11" fmla="*/ 1750499 w 12096947"/>
              <a:gd name="connsiteY11" fmla="*/ 1030352 h 1141737"/>
              <a:gd name="connsiteX12" fmla="*/ 0 w 12096947"/>
              <a:gd name="connsiteY12" fmla="*/ 1047984 h 1141737"/>
              <a:gd name="connsiteX13" fmla="*/ 0 w 12096947"/>
              <a:gd name="connsiteY13" fmla="*/ 168870 h 1141737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9446294 w 12096947"/>
              <a:gd name="connsiteY8" fmla="*/ 1104608 h 1141737"/>
              <a:gd name="connsiteX9" fmla="*/ 6660437 w 12096947"/>
              <a:gd name="connsiteY9" fmla="*/ 943719 h 1141737"/>
              <a:gd name="connsiteX10" fmla="*/ 3607737 w 12096947"/>
              <a:gd name="connsiteY10" fmla="*/ 1141737 h 1141737"/>
              <a:gd name="connsiteX11" fmla="*/ 1750499 w 12096947"/>
              <a:gd name="connsiteY11" fmla="*/ 1030352 h 1141737"/>
              <a:gd name="connsiteX12" fmla="*/ 0 w 12096947"/>
              <a:gd name="connsiteY12" fmla="*/ 1047984 h 1141737"/>
              <a:gd name="connsiteX13" fmla="*/ 0 w 12096947"/>
              <a:gd name="connsiteY13" fmla="*/ 168870 h 1141737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6660437 w 12096947"/>
              <a:gd name="connsiteY9" fmla="*/ 943719 h 1178865"/>
              <a:gd name="connsiteX10" fmla="*/ 3607737 w 12096947"/>
              <a:gd name="connsiteY10" fmla="*/ 1178865 h 1178865"/>
              <a:gd name="connsiteX11" fmla="*/ 1750499 w 12096947"/>
              <a:gd name="connsiteY11" fmla="*/ 1030352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6660437 w 12096947"/>
              <a:gd name="connsiteY9" fmla="*/ 943719 h 1178865"/>
              <a:gd name="connsiteX10" fmla="*/ 3607737 w 12096947"/>
              <a:gd name="connsiteY10" fmla="*/ 1178865 h 1178865"/>
              <a:gd name="connsiteX11" fmla="*/ 1750499 w 12096947"/>
              <a:gd name="connsiteY11" fmla="*/ 1030352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6660437 w 12096947"/>
              <a:gd name="connsiteY9" fmla="*/ 943719 h 1178865"/>
              <a:gd name="connsiteX10" fmla="*/ 3607737 w 12096947"/>
              <a:gd name="connsiteY10" fmla="*/ 1178865 h 1178865"/>
              <a:gd name="connsiteX11" fmla="*/ 1750499 w 12096947"/>
              <a:gd name="connsiteY11" fmla="*/ 1030352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6660437 w 12096947"/>
              <a:gd name="connsiteY9" fmla="*/ 943719 h 1178865"/>
              <a:gd name="connsiteX10" fmla="*/ 3607737 w 12096947"/>
              <a:gd name="connsiteY10" fmla="*/ 1178865 h 1178865"/>
              <a:gd name="connsiteX11" fmla="*/ 1793195 w 12096947"/>
              <a:gd name="connsiteY11" fmla="*/ 1067481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6660437 w 12096947"/>
              <a:gd name="connsiteY9" fmla="*/ 943719 h 1178865"/>
              <a:gd name="connsiteX10" fmla="*/ 3607737 w 12096947"/>
              <a:gd name="connsiteY10" fmla="*/ 1178865 h 1178865"/>
              <a:gd name="connsiteX11" fmla="*/ 1793195 w 12096947"/>
              <a:gd name="connsiteY11" fmla="*/ 1067481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5059371 w 12096947"/>
              <a:gd name="connsiteY9" fmla="*/ 659070 h 1178865"/>
              <a:gd name="connsiteX10" fmla="*/ 3607737 w 12096947"/>
              <a:gd name="connsiteY10" fmla="*/ 1178865 h 1178865"/>
              <a:gd name="connsiteX11" fmla="*/ 1793195 w 12096947"/>
              <a:gd name="connsiteY11" fmla="*/ 1067481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5059371 w 12096947"/>
              <a:gd name="connsiteY9" fmla="*/ 659070 h 1178865"/>
              <a:gd name="connsiteX10" fmla="*/ 3511673 w 12096947"/>
              <a:gd name="connsiteY10" fmla="*/ 1178865 h 1178865"/>
              <a:gd name="connsiteX11" fmla="*/ 1793195 w 12096947"/>
              <a:gd name="connsiteY11" fmla="*/ 1067481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5059371 w 12096947"/>
              <a:gd name="connsiteY9" fmla="*/ 659070 h 1178865"/>
              <a:gd name="connsiteX10" fmla="*/ 3511673 w 12096947"/>
              <a:gd name="connsiteY10" fmla="*/ 1178865 h 1178865"/>
              <a:gd name="connsiteX11" fmla="*/ 1793195 w 12096947"/>
              <a:gd name="connsiteY11" fmla="*/ 1067481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9446294 w 12096947"/>
              <a:gd name="connsiteY8" fmla="*/ 1104608 h 1201656"/>
              <a:gd name="connsiteX9" fmla="*/ 5059371 w 12096947"/>
              <a:gd name="connsiteY9" fmla="*/ 659070 h 1201656"/>
              <a:gd name="connsiteX10" fmla="*/ 3511673 w 12096947"/>
              <a:gd name="connsiteY10" fmla="*/ 1178865 h 1201656"/>
              <a:gd name="connsiteX11" fmla="*/ 1793195 w 12096947"/>
              <a:gd name="connsiteY11" fmla="*/ 1067481 h 1201656"/>
              <a:gd name="connsiteX12" fmla="*/ 0 w 12096947"/>
              <a:gd name="connsiteY12" fmla="*/ 1047984 h 1201656"/>
              <a:gd name="connsiteX13" fmla="*/ 0 w 12096947"/>
              <a:gd name="connsiteY13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9446294 w 12096947"/>
              <a:gd name="connsiteY8" fmla="*/ 1104608 h 1201656"/>
              <a:gd name="connsiteX9" fmla="*/ 5251499 w 12096947"/>
              <a:gd name="connsiteY9" fmla="*/ 659070 h 1201656"/>
              <a:gd name="connsiteX10" fmla="*/ 3511673 w 12096947"/>
              <a:gd name="connsiteY10" fmla="*/ 1178865 h 1201656"/>
              <a:gd name="connsiteX11" fmla="*/ 1793195 w 12096947"/>
              <a:gd name="connsiteY11" fmla="*/ 1067481 h 1201656"/>
              <a:gd name="connsiteX12" fmla="*/ 0 w 12096947"/>
              <a:gd name="connsiteY12" fmla="*/ 1047984 h 1201656"/>
              <a:gd name="connsiteX13" fmla="*/ 0 w 12096947"/>
              <a:gd name="connsiteY13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6585721 w 12096947"/>
              <a:gd name="connsiteY8" fmla="*/ 956096 h 1201656"/>
              <a:gd name="connsiteX9" fmla="*/ 5251499 w 12096947"/>
              <a:gd name="connsiteY9" fmla="*/ 659070 h 1201656"/>
              <a:gd name="connsiteX10" fmla="*/ 3511673 w 12096947"/>
              <a:gd name="connsiteY10" fmla="*/ 1178865 h 1201656"/>
              <a:gd name="connsiteX11" fmla="*/ 1793195 w 12096947"/>
              <a:gd name="connsiteY11" fmla="*/ 1067481 h 1201656"/>
              <a:gd name="connsiteX12" fmla="*/ 0 w 12096947"/>
              <a:gd name="connsiteY12" fmla="*/ 1047984 h 1201656"/>
              <a:gd name="connsiteX13" fmla="*/ 0 w 12096947"/>
              <a:gd name="connsiteY13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6585721 w 12096947"/>
              <a:gd name="connsiteY8" fmla="*/ 956096 h 1201656"/>
              <a:gd name="connsiteX9" fmla="*/ 5251499 w 12096947"/>
              <a:gd name="connsiteY9" fmla="*/ 659070 h 1201656"/>
              <a:gd name="connsiteX10" fmla="*/ 3511673 w 12096947"/>
              <a:gd name="connsiteY10" fmla="*/ 1178865 h 1201656"/>
              <a:gd name="connsiteX11" fmla="*/ 1793195 w 12096947"/>
              <a:gd name="connsiteY11" fmla="*/ 1067481 h 1201656"/>
              <a:gd name="connsiteX12" fmla="*/ 0 w 12096947"/>
              <a:gd name="connsiteY12" fmla="*/ 1047984 h 1201656"/>
              <a:gd name="connsiteX13" fmla="*/ 0 w 12096947"/>
              <a:gd name="connsiteY13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9328882 w 12096947"/>
              <a:gd name="connsiteY8" fmla="*/ 1017974 h 1201656"/>
              <a:gd name="connsiteX9" fmla="*/ 6585721 w 12096947"/>
              <a:gd name="connsiteY9" fmla="*/ 956096 h 1201656"/>
              <a:gd name="connsiteX10" fmla="*/ 5251499 w 12096947"/>
              <a:gd name="connsiteY10" fmla="*/ 659070 h 1201656"/>
              <a:gd name="connsiteX11" fmla="*/ 3511673 w 12096947"/>
              <a:gd name="connsiteY11" fmla="*/ 1178865 h 1201656"/>
              <a:gd name="connsiteX12" fmla="*/ 1793195 w 12096947"/>
              <a:gd name="connsiteY12" fmla="*/ 1067481 h 1201656"/>
              <a:gd name="connsiteX13" fmla="*/ 0 w 12096947"/>
              <a:gd name="connsiteY13" fmla="*/ 1047984 h 1201656"/>
              <a:gd name="connsiteX14" fmla="*/ 0 w 12096947"/>
              <a:gd name="connsiteY14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8016007 w 12096947"/>
              <a:gd name="connsiteY8" fmla="*/ 634317 h 1201656"/>
              <a:gd name="connsiteX9" fmla="*/ 6585721 w 12096947"/>
              <a:gd name="connsiteY9" fmla="*/ 956096 h 1201656"/>
              <a:gd name="connsiteX10" fmla="*/ 5251499 w 12096947"/>
              <a:gd name="connsiteY10" fmla="*/ 659070 h 1201656"/>
              <a:gd name="connsiteX11" fmla="*/ 3511673 w 12096947"/>
              <a:gd name="connsiteY11" fmla="*/ 1178865 h 1201656"/>
              <a:gd name="connsiteX12" fmla="*/ 1793195 w 12096947"/>
              <a:gd name="connsiteY12" fmla="*/ 1067481 h 1201656"/>
              <a:gd name="connsiteX13" fmla="*/ 0 w 12096947"/>
              <a:gd name="connsiteY13" fmla="*/ 1047984 h 1201656"/>
              <a:gd name="connsiteX14" fmla="*/ 0 w 12096947"/>
              <a:gd name="connsiteY14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8016007 w 12096947"/>
              <a:gd name="connsiteY8" fmla="*/ 634317 h 1201656"/>
              <a:gd name="connsiteX9" fmla="*/ 6585721 w 12096947"/>
              <a:gd name="connsiteY9" fmla="*/ 956096 h 1201656"/>
              <a:gd name="connsiteX10" fmla="*/ 5251499 w 12096947"/>
              <a:gd name="connsiteY10" fmla="*/ 659070 h 1201656"/>
              <a:gd name="connsiteX11" fmla="*/ 3511673 w 12096947"/>
              <a:gd name="connsiteY11" fmla="*/ 1178865 h 1201656"/>
              <a:gd name="connsiteX12" fmla="*/ 1793195 w 12096947"/>
              <a:gd name="connsiteY12" fmla="*/ 1067481 h 1201656"/>
              <a:gd name="connsiteX13" fmla="*/ 0 w 12096947"/>
              <a:gd name="connsiteY13" fmla="*/ 1047984 h 1201656"/>
              <a:gd name="connsiteX14" fmla="*/ 0 w 12096947"/>
              <a:gd name="connsiteY14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8016007 w 12096947"/>
              <a:gd name="connsiteY8" fmla="*/ 634317 h 1201656"/>
              <a:gd name="connsiteX9" fmla="*/ 6585721 w 12096947"/>
              <a:gd name="connsiteY9" fmla="*/ 956096 h 1201656"/>
              <a:gd name="connsiteX10" fmla="*/ 5251499 w 12096947"/>
              <a:gd name="connsiteY10" fmla="*/ 659070 h 1201656"/>
              <a:gd name="connsiteX11" fmla="*/ 3511673 w 12096947"/>
              <a:gd name="connsiteY11" fmla="*/ 1178865 h 1201656"/>
              <a:gd name="connsiteX12" fmla="*/ 1793195 w 12096947"/>
              <a:gd name="connsiteY12" fmla="*/ 1067481 h 1201656"/>
              <a:gd name="connsiteX13" fmla="*/ 0 w 12096947"/>
              <a:gd name="connsiteY13" fmla="*/ 1047984 h 1201656"/>
              <a:gd name="connsiteX14" fmla="*/ 0 w 12096947"/>
              <a:gd name="connsiteY14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8016007 w 12096947"/>
              <a:gd name="connsiteY8" fmla="*/ 634317 h 1201656"/>
              <a:gd name="connsiteX9" fmla="*/ 6585721 w 12096947"/>
              <a:gd name="connsiteY9" fmla="*/ 956096 h 1201656"/>
              <a:gd name="connsiteX10" fmla="*/ 5251499 w 12096947"/>
              <a:gd name="connsiteY10" fmla="*/ 659070 h 1201656"/>
              <a:gd name="connsiteX11" fmla="*/ 3511673 w 12096947"/>
              <a:gd name="connsiteY11" fmla="*/ 1178865 h 1201656"/>
              <a:gd name="connsiteX12" fmla="*/ 1793195 w 12096947"/>
              <a:gd name="connsiteY12" fmla="*/ 1067481 h 1201656"/>
              <a:gd name="connsiteX13" fmla="*/ 0 w 12096947"/>
              <a:gd name="connsiteY13" fmla="*/ 1047984 h 1201656"/>
              <a:gd name="connsiteX14" fmla="*/ 0 w 12096947"/>
              <a:gd name="connsiteY14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10342891 w 12096947"/>
              <a:gd name="connsiteY8" fmla="*/ 881838 h 1201656"/>
              <a:gd name="connsiteX9" fmla="*/ 8016007 w 12096947"/>
              <a:gd name="connsiteY9" fmla="*/ 634317 h 1201656"/>
              <a:gd name="connsiteX10" fmla="*/ 6585721 w 12096947"/>
              <a:gd name="connsiteY10" fmla="*/ 956096 h 1201656"/>
              <a:gd name="connsiteX11" fmla="*/ 5251499 w 12096947"/>
              <a:gd name="connsiteY11" fmla="*/ 659070 h 1201656"/>
              <a:gd name="connsiteX12" fmla="*/ 3511673 w 12096947"/>
              <a:gd name="connsiteY12" fmla="*/ 1178865 h 1201656"/>
              <a:gd name="connsiteX13" fmla="*/ 1793195 w 12096947"/>
              <a:gd name="connsiteY13" fmla="*/ 1067481 h 1201656"/>
              <a:gd name="connsiteX14" fmla="*/ 0 w 12096947"/>
              <a:gd name="connsiteY14" fmla="*/ 1047984 h 1201656"/>
              <a:gd name="connsiteX15" fmla="*/ 0 w 12096947"/>
              <a:gd name="connsiteY15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9424946 w 12096947"/>
              <a:gd name="connsiteY8" fmla="*/ 1055102 h 1201656"/>
              <a:gd name="connsiteX9" fmla="*/ 8016007 w 12096947"/>
              <a:gd name="connsiteY9" fmla="*/ 634317 h 1201656"/>
              <a:gd name="connsiteX10" fmla="*/ 6585721 w 12096947"/>
              <a:gd name="connsiteY10" fmla="*/ 956096 h 1201656"/>
              <a:gd name="connsiteX11" fmla="*/ 5251499 w 12096947"/>
              <a:gd name="connsiteY11" fmla="*/ 659070 h 1201656"/>
              <a:gd name="connsiteX12" fmla="*/ 3511673 w 12096947"/>
              <a:gd name="connsiteY12" fmla="*/ 1178865 h 1201656"/>
              <a:gd name="connsiteX13" fmla="*/ 1793195 w 12096947"/>
              <a:gd name="connsiteY13" fmla="*/ 1067481 h 1201656"/>
              <a:gd name="connsiteX14" fmla="*/ 0 w 12096947"/>
              <a:gd name="connsiteY14" fmla="*/ 1047984 h 1201656"/>
              <a:gd name="connsiteX15" fmla="*/ 0 w 12096947"/>
              <a:gd name="connsiteY15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9424946 w 12096947"/>
              <a:gd name="connsiteY8" fmla="*/ 1055102 h 1201656"/>
              <a:gd name="connsiteX9" fmla="*/ 8016007 w 12096947"/>
              <a:gd name="connsiteY9" fmla="*/ 634317 h 1201656"/>
              <a:gd name="connsiteX10" fmla="*/ 6585721 w 12096947"/>
              <a:gd name="connsiteY10" fmla="*/ 956096 h 1201656"/>
              <a:gd name="connsiteX11" fmla="*/ 5251499 w 12096947"/>
              <a:gd name="connsiteY11" fmla="*/ 659070 h 1201656"/>
              <a:gd name="connsiteX12" fmla="*/ 3511673 w 12096947"/>
              <a:gd name="connsiteY12" fmla="*/ 1178865 h 1201656"/>
              <a:gd name="connsiteX13" fmla="*/ 1793195 w 12096947"/>
              <a:gd name="connsiteY13" fmla="*/ 1067481 h 1201656"/>
              <a:gd name="connsiteX14" fmla="*/ 0 w 12096947"/>
              <a:gd name="connsiteY14" fmla="*/ 1047984 h 1201656"/>
              <a:gd name="connsiteX15" fmla="*/ 0 w 12096947"/>
              <a:gd name="connsiteY15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9424946 w 12096947"/>
              <a:gd name="connsiteY8" fmla="*/ 1055102 h 1201656"/>
              <a:gd name="connsiteX9" fmla="*/ 8016007 w 12096947"/>
              <a:gd name="connsiteY9" fmla="*/ 634317 h 1201656"/>
              <a:gd name="connsiteX10" fmla="*/ 6585721 w 12096947"/>
              <a:gd name="connsiteY10" fmla="*/ 956096 h 1201656"/>
              <a:gd name="connsiteX11" fmla="*/ 5251499 w 12096947"/>
              <a:gd name="connsiteY11" fmla="*/ 659070 h 1201656"/>
              <a:gd name="connsiteX12" fmla="*/ 3511673 w 12096947"/>
              <a:gd name="connsiteY12" fmla="*/ 1178865 h 1201656"/>
              <a:gd name="connsiteX13" fmla="*/ 1793195 w 12096947"/>
              <a:gd name="connsiteY13" fmla="*/ 1067481 h 1201656"/>
              <a:gd name="connsiteX14" fmla="*/ 0 w 12096947"/>
              <a:gd name="connsiteY14" fmla="*/ 1047984 h 1201656"/>
              <a:gd name="connsiteX15" fmla="*/ 0 w 12096947"/>
              <a:gd name="connsiteY15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10791189 w 12096947"/>
              <a:gd name="connsiteY8" fmla="*/ 1055102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10545692 w 12096947"/>
              <a:gd name="connsiteY8" fmla="*/ 609566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10545692 w 12096947"/>
              <a:gd name="connsiteY8" fmla="*/ 609566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10545692 w 12096947"/>
              <a:gd name="connsiteY8" fmla="*/ 609566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10545692 w 12096947"/>
              <a:gd name="connsiteY8" fmla="*/ 609566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849967 h 1201656"/>
              <a:gd name="connsiteX8" fmla="*/ 10545692 w 12096947"/>
              <a:gd name="connsiteY8" fmla="*/ 609566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849967 h 1201656"/>
              <a:gd name="connsiteX8" fmla="*/ 10545692 w 12096947"/>
              <a:gd name="connsiteY8" fmla="*/ 609566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179078"/>
              <a:gd name="connsiteX1" fmla="*/ 1613061 w 12096947"/>
              <a:gd name="connsiteY1" fmla="*/ 54814 h 1179078"/>
              <a:gd name="connsiteX2" fmla="*/ 4206743 w 12096947"/>
              <a:gd name="connsiteY2" fmla="*/ 67901 h 1179078"/>
              <a:gd name="connsiteX3" fmla="*/ 7100047 w 12096947"/>
              <a:gd name="connsiteY3" fmla="*/ 17997 h 1179078"/>
              <a:gd name="connsiteX4" fmla="*/ 9509759 w 12096947"/>
              <a:gd name="connsiteY4" fmla="*/ 190120 h 1179078"/>
              <a:gd name="connsiteX5" fmla="*/ 10470975 w 12096947"/>
              <a:gd name="connsiteY5" fmla="*/ 371829 h 1179078"/>
              <a:gd name="connsiteX6" fmla="*/ 12086273 w 12096947"/>
              <a:gd name="connsiteY6" fmla="*/ 248717 h 1179078"/>
              <a:gd name="connsiteX7" fmla="*/ 12096947 w 12096947"/>
              <a:gd name="connsiteY7" fmla="*/ 849967 h 1179078"/>
              <a:gd name="connsiteX8" fmla="*/ 10545692 w 12096947"/>
              <a:gd name="connsiteY8" fmla="*/ 609566 h 1179078"/>
              <a:gd name="connsiteX9" fmla="*/ 9424946 w 12096947"/>
              <a:gd name="connsiteY9" fmla="*/ 1055102 h 1179078"/>
              <a:gd name="connsiteX10" fmla="*/ 8016007 w 12096947"/>
              <a:gd name="connsiteY10" fmla="*/ 634317 h 1179078"/>
              <a:gd name="connsiteX11" fmla="*/ 6585721 w 12096947"/>
              <a:gd name="connsiteY11" fmla="*/ 956096 h 1179078"/>
              <a:gd name="connsiteX12" fmla="*/ 5251499 w 12096947"/>
              <a:gd name="connsiteY12" fmla="*/ 659070 h 1179078"/>
              <a:gd name="connsiteX13" fmla="*/ 3511673 w 12096947"/>
              <a:gd name="connsiteY13" fmla="*/ 1178865 h 1179078"/>
              <a:gd name="connsiteX14" fmla="*/ 1793195 w 12096947"/>
              <a:gd name="connsiteY14" fmla="*/ 1067481 h 1179078"/>
              <a:gd name="connsiteX15" fmla="*/ 0 w 12096947"/>
              <a:gd name="connsiteY15" fmla="*/ 1047984 h 1179078"/>
              <a:gd name="connsiteX16" fmla="*/ 0 w 12096947"/>
              <a:gd name="connsiteY16" fmla="*/ 168870 h 1179078"/>
              <a:gd name="connsiteX0" fmla="*/ 0 w 12096947"/>
              <a:gd name="connsiteY0" fmla="*/ 168870 h 1120951"/>
              <a:gd name="connsiteX1" fmla="*/ 1613061 w 12096947"/>
              <a:gd name="connsiteY1" fmla="*/ 54814 h 1120951"/>
              <a:gd name="connsiteX2" fmla="*/ 4206743 w 12096947"/>
              <a:gd name="connsiteY2" fmla="*/ 67901 h 1120951"/>
              <a:gd name="connsiteX3" fmla="*/ 7100047 w 12096947"/>
              <a:gd name="connsiteY3" fmla="*/ 17997 h 1120951"/>
              <a:gd name="connsiteX4" fmla="*/ 9509759 w 12096947"/>
              <a:gd name="connsiteY4" fmla="*/ 190120 h 1120951"/>
              <a:gd name="connsiteX5" fmla="*/ 10470975 w 12096947"/>
              <a:gd name="connsiteY5" fmla="*/ 371829 h 1120951"/>
              <a:gd name="connsiteX6" fmla="*/ 12086273 w 12096947"/>
              <a:gd name="connsiteY6" fmla="*/ 248717 h 1120951"/>
              <a:gd name="connsiteX7" fmla="*/ 12096947 w 12096947"/>
              <a:gd name="connsiteY7" fmla="*/ 849967 h 1120951"/>
              <a:gd name="connsiteX8" fmla="*/ 10545692 w 12096947"/>
              <a:gd name="connsiteY8" fmla="*/ 609566 h 1120951"/>
              <a:gd name="connsiteX9" fmla="*/ 9424946 w 12096947"/>
              <a:gd name="connsiteY9" fmla="*/ 1055102 h 1120951"/>
              <a:gd name="connsiteX10" fmla="*/ 8016007 w 12096947"/>
              <a:gd name="connsiteY10" fmla="*/ 634317 h 1120951"/>
              <a:gd name="connsiteX11" fmla="*/ 6585721 w 12096947"/>
              <a:gd name="connsiteY11" fmla="*/ 956096 h 1120951"/>
              <a:gd name="connsiteX12" fmla="*/ 5251499 w 12096947"/>
              <a:gd name="connsiteY12" fmla="*/ 659070 h 1120951"/>
              <a:gd name="connsiteX13" fmla="*/ 3532276 w 12096947"/>
              <a:gd name="connsiteY13" fmla="*/ 1120707 h 1120951"/>
              <a:gd name="connsiteX14" fmla="*/ 1793195 w 12096947"/>
              <a:gd name="connsiteY14" fmla="*/ 1067481 h 1120951"/>
              <a:gd name="connsiteX15" fmla="*/ 0 w 12096947"/>
              <a:gd name="connsiteY15" fmla="*/ 1047984 h 1120951"/>
              <a:gd name="connsiteX16" fmla="*/ 0 w 12096947"/>
              <a:gd name="connsiteY16" fmla="*/ 168870 h 1120951"/>
              <a:gd name="connsiteX0" fmla="*/ 0 w 12096947"/>
              <a:gd name="connsiteY0" fmla="*/ 168870 h 1127953"/>
              <a:gd name="connsiteX1" fmla="*/ 1613061 w 12096947"/>
              <a:gd name="connsiteY1" fmla="*/ 54814 h 1127953"/>
              <a:gd name="connsiteX2" fmla="*/ 4206743 w 12096947"/>
              <a:gd name="connsiteY2" fmla="*/ 67901 h 1127953"/>
              <a:gd name="connsiteX3" fmla="*/ 7100047 w 12096947"/>
              <a:gd name="connsiteY3" fmla="*/ 17997 h 1127953"/>
              <a:gd name="connsiteX4" fmla="*/ 9509759 w 12096947"/>
              <a:gd name="connsiteY4" fmla="*/ 190120 h 1127953"/>
              <a:gd name="connsiteX5" fmla="*/ 10470975 w 12096947"/>
              <a:gd name="connsiteY5" fmla="*/ 371829 h 1127953"/>
              <a:gd name="connsiteX6" fmla="*/ 12086273 w 12096947"/>
              <a:gd name="connsiteY6" fmla="*/ 248717 h 1127953"/>
              <a:gd name="connsiteX7" fmla="*/ 12096947 w 12096947"/>
              <a:gd name="connsiteY7" fmla="*/ 849967 h 1127953"/>
              <a:gd name="connsiteX8" fmla="*/ 10545692 w 12096947"/>
              <a:gd name="connsiteY8" fmla="*/ 609566 h 1127953"/>
              <a:gd name="connsiteX9" fmla="*/ 9424946 w 12096947"/>
              <a:gd name="connsiteY9" fmla="*/ 1055102 h 1127953"/>
              <a:gd name="connsiteX10" fmla="*/ 8016007 w 12096947"/>
              <a:gd name="connsiteY10" fmla="*/ 634317 h 1127953"/>
              <a:gd name="connsiteX11" fmla="*/ 6585721 w 12096947"/>
              <a:gd name="connsiteY11" fmla="*/ 956096 h 1127953"/>
              <a:gd name="connsiteX12" fmla="*/ 5251499 w 12096947"/>
              <a:gd name="connsiteY12" fmla="*/ 659070 h 1127953"/>
              <a:gd name="connsiteX13" fmla="*/ 3532276 w 12096947"/>
              <a:gd name="connsiteY13" fmla="*/ 1120707 h 1127953"/>
              <a:gd name="connsiteX14" fmla="*/ 1793195 w 12096947"/>
              <a:gd name="connsiteY14" fmla="*/ 1067481 h 1127953"/>
              <a:gd name="connsiteX15" fmla="*/ 0 w 12096947"/>
              <a:gd name="connsiteY15" fmla="*/ 1047984 h 1127953"/>
              <a:gd name="connsiteX16" fmla="*/ 0 w 12096947"/>
              <a:gd name="connsiteY16" fmla="*/ 168870 h 1127953"/>
              <a:gd name="connsiteX0" fmla="*/ 0 w 12096947"/>
              <a:gd name="connsiteY0" fmla="*/ 168870 h 1127953"/>
              <a:gd name="connsiteX1" fmla="*/ 1613061 w 12096947"/>
              <a:gd name="connsiteY1" fmla="*/ 54814 h 1127953"/>
              <a:gd name="connsiteX2" fmla="*/ 4206743 w 12096947"/>
              <a:gd name="connsiteY2" fmla="*/ 67901 h 1127953"/>
              <a:gd name="connsiteX3" fmla="*/ 7100047 w 12096947"/>
              <a:gd name="connsiteY3" fmla="*/ 17997 h 1127953"/>
              <a:gd name="connsiteX4" fmla="*/ 9509759 w 12096947"/>
              <a:gd name="connsiteY4" fmla="*/ 190120 h 1127953"/>
              <a:gd name="connsiteX5" fmla="*/ 10470975 w 12096947"/>
              <a:gd name="connsiteY5" fmla="*/ 371829 h 1127953"/>
              <a:gd name="connsiteX6" fmla="*/ 12086273 w 12096947"/>
              <a:gd name="connsiteY6" fmla="*/ 248717 h 1127953"/>
              <a:gd name="connsiteX7" fmla="*/ 12096947 w 12096947"/>
              <a:gd name="connsiteY7" fmla="*/ 849967 h 1127953"/>
              <a:gd name="connsiteX8" fmla="*/ 10545692 w 12096947"/>
              <a:gd name="connsiteY8" fmla="*/ 609566 h 1127953"/>
              <a:gd name="connsiteX9" fmla="*/ 9424946 w 12096947"/>
              <a:gd name="connsiteY9" fmla="*/ 1055102 h 1127953"/>
              <a:gd name="connsiteX10" fmla="*/ 8016007 w 12096947"/>
              <a:gd name="connsiteY10" fmla="*/ 634317 h 1127953"/>
              <a:gd name="connsiteX11" fmla="*/ 6585721 w 12096947"/>
              <a:gd name="connsiteY11" fmla="*/ 956096 h 1127953"/>
              <a:gd name="connsiteX12" fmla="*/ 5251499 w 12096947"/>
              <a:gd name="connsiteY12" fmla="*/ 659070 h 1127953"/>
              <a:gd name="connsiteX13" fmla="*/ 3532276 w 12096947"/>
              <a:gd name="connsiteY13" fmla="*/ 1120707 h 1127953"/>
              <a:gd name="connsiteX14" fmla="*/ 1793195 w 12096947"/>
              <a:gd name="connsiteY14" fmla="*/ 1067481 h 1127953"/>
              <a:gd name="connsiteX15" fmla="*/ 0 w 12096947"/>
              <a:gd name="connsiteY15" fmla="*/ 1047984 h 1127953"/>
              <a:gd name="connsiteX16" fmla="*/ 0 w 12096947"/>
              <a:gd name="connsiteY16" fmla="*/ 168870 h 1127953"/>
              <a:gd name="connsiteX0" fmla="*/ 0 w 12096947"/>
              <a:gd name="connsiteY0" fmla="*/ 168870 h 1129738"/>
              <a:gd name="connsiteX1" fmla="*/ 1613061 w 12096947"/>
              <a:gd name="connsiteY1" fmla="*/ 54814 h 1129738"/>
              <a:gd name="connsiteX2" fmla="*/ 4206743 w 12096947"/>
              <a:gd name="connsiteY2" fmla="*/ 67901 h 1129738"/>
              <a:gd name="connsiteX3" fmla="*/ 7100047 w 12096947"/>
              <a:gd name="connsiteY3" fmla="*/ 17997 h 1129738"/>
              <a:gd name="connsiteX4" fmla="*/ 9509759 w 12096947"/>
              <a:gd name="connsiteY4" fmla="*/ 190120 h 1129738"/>
              <a:gd name="connsiteX5" fmla="*/ 10470975 w 12096947"/>
              <a:gd name="connsiteY5" fmla="*/ 371829 h 1129738"/>
              <a:gd name="connsiteX6" fmla="*/ 12086273 w 12096947"/>
              <a:gd name="connsiteY6" fmla="*/ 248717 h 1129738"/>
              <a:gd name="connsiteX7" fmla="*/ 12096947 w 12096947"/>
              <a:gd name="connsiteY7" fmla="*/ 849967 h 1129738"/>
              <a:gd name="connsiteX8" fmla="*/ 10545692 w 12096947"/>
              <a:gd name="connsiteY8" fmla="*/ 609566 h 1129738"/>
              <a:gd name="connsiteX9" fmla="*/ 9424946 w 12096947"/>
              <a:gd name="connsiteY9" fmla="*/ 1055102 h 1129738"/>
              <a:gd name="connsiteX10" fmla="*/ 8016007 w 12096947"/>
              <a:gd name="connsiteY10" fmla="*/ 634317 h 1129738"/>
              <a:gd name="connsiteX11" fmla="*/ 6585721 w 12096947"/>
              <a:gd name="connsiteY11" fmla="*/ 956096 h 1129738"/>
              <a:gd name="connsiteX12" fmla="*/ 5251499 w 12096947"/>
              <a:gd name="connsiteY12" fmla="*/ 758770 h 1129738"/>
              <a:gd name="connsiteX13" fmla="*/ 3532276 w 12096947"/>
              <a:gd name="connsiteY13" fmla="*/ 1120707 h 1129738"/>
              <a:gd name="connsiteX14" fmla="*/ 1793195 w 12096947"/>
              <a:gd name="connsiteY14" fmla="*/ 1067481 h 1129738"/>
              <a:gd name="connsiteX15" fmla="*/ 0 w 12096947"/>
              <a:gd name="connsiteY15" fmla="*/ 1047984 h 1129738"/>
              <a:gd name="connsiteX16" fmla="*/ 0 w 12096947"/>
              <a:gd name="connsiteY16" fmla="*/ 168870 h 1129738"/>
              <a:gd name="connsiteX0" fmla="*/ 0 w 12096947"/>
              <a:gd name="connsiteY0" fmla="*/ 168870 h 1129738"/>
              <a:gd name="connsiteX1" fmla="*/ 1613061 w 12096947"/>
              <a:gd name="connsiteY1" fmla="*/ 54814 h 1129738"/>
              <a:gd name="connsiteX2" fmla="*/ 4206743 w 12096947"/>
              <a:gd name="connsiteY2" fmla="*/ 67901 h 1129738"/>
              <a:gd name="connsiteX3" fmla="*/ 7100047 w 12096947"/>
              <a:gd name="connsiteY3" fmla="*/ 17997 h 1129738"/>
              <a:gd name="connsiteX4" fmla="*/ 9509759 w 12096947"/>
              <a:gd name="connsiteY4" fmla="*/ 190120 h 1129738"/>
              <a:gd name="connsiteX5" fmla="*/ 10470975 w 12096947"/>
              <a:gd name="connsiteY5" fmla="*/ 371829 h 1129738"/>
              <a:gd name="connsiteX6" fmla="*/ 12086273 w 12096947"/>
              <a:gd name="connsiteY6" fmla="*/ 248717 h 1129738"/>
              <a:gd name="connsiteX7" fmla="*/ 12096947 w 12096947"/>
              <a:gd name="connsiteY7" fmla="*/ 849967 h 1129738"/>
              <a:gd name="connsiteX8" fmla="*/ 10545692 w 12096947"/>
              <a:gd name="connsiteY8" fmla="*/ 609566 h 1129738"/>
              <a:gd name="connsiteX9" fmla="*/ 9424946 w 12096947"/>
              <a:gd name="connsiteY9" fmla="*/ 1055102 h 1129738"/>
              <a:gd name="connsiteX10" fmla="*/ 8016007 w 12096947"/>
              <a:gd name="connsiteY10" fmla="*/ 634317 h 1129738"/>
              <a:gd name="connsiteX11" fmla="*/ 6585721 w 12096947"/>
              <a:gd name="connsiteY11" fmla="*/ 956096 h 1129738"/>
              <a:gd name="connsiteX12" fmla="*/ 5251499 w 12096947"/>
              <a:gd name="connsiteY12" fmla="*/ 758770 h 1129738"/>
              <a:gd name="connsiteX13" fmla="*/ 3532276 w 12096947"/>
              <a:gd name="connsiteY13" fmla="*/ 1120707 h 1129738"/>
              <a:gd name="connsiteX14" fmla="*/ 1793195 w 12096947"/>
              <a:gd name="connsiteY14" fmla="*/ 1067481 h 1129738"/>
              <a:gd name="connsiteX15" fmla="*/ 0 w 12096947"/>
              <a:gd name="connsiteY15" fmla="*/ 1047984 h 1129738"/>
              <a:gd name="connsiteX16" fmla="*/ 0 w 12096947"/>
              <a:gd name="connsiteY16" fmla="*/ 168870 h 1129738"/>
              <a:gd name="connsiteX0" fmla="*/ 0 w 12096947"/>
              <a:gd name="connsiteY0" fmla="*/ 168870 h 1127760"/>
              <a:gd name="connsiteX1" fmla="*/ 1613061 w 12096947"/>
              <a:gd name="connsiteY1" fmla="*/ 54814 h 1127760"/>
              <a:gd name="connsiteX2" fmla="*/ 4206743 w 12096947"/>
              <a:gd name="connsiteY2" fmla="*/ 67901 h 1127760"/>
              <a:gd name="connsiteX3" fmla="*/ 7100047 w 12096947"/>
              <a:gd name="connsiteY3" fmla="*/ 17997 h 1127760"/>
              <a:gd name="connsiteX4" fmla="*/ 9509759 w 12096947"/>
              <a:gd name="connsiteY4" fmla="*/ 190120 h 1127760"/>
              <a:gd name="connsiteX5" fmla="*/ 10470975 w 12096947"/>
              <a:gd name="connsiteY5" fmla="*/ 371829 h 1127760"/>
              <a:gd name="connsiteX6" fmla="*/ 12086273 w 12096947"/>
              <a:gd name="connsiteY6" fmla="*/ 248717 h 1127760"/>
              <a:gd name="connsiteX7" fmla="*/ 12096947 w 12096947"/>
              <a:gd name="connsiteY7" fmla="*/ 849967 h 1127760"/>
              <a:gd name="connsiteX8" fmla="*/ 10545692 w 12096947"/>
              <a:gd name="connsiteY8" fmla="*/ 609566 h 1127760"/>
              <a:gd name="connsiteX9" fmla="*/ 9424946 w 12096947"/>
              <a:gd name="connsiteY9" fmla="*/ 1055102 h 1127760"/>
              <a:gd name="connsiteX10" fmla="*/ 8016007 w 12096947"/>
              <a:gd name="connsiteY10" fmla="*/ 634317 h 1127760"/>
              <a:gd name="connsiteX11" fmla="*/ 6585721 w 12096947"/>
              <a:gd name="connsiteY11" fmla="*/ 956096 h 1127760"/>
              <a:gd name="connsiteX12" fmla="*/ 5251499 w 12096947"/>
              <a:gd name="connsiteY12" fmla="*/ 758770 h 1127760"/>
              <a:gd name="connsiteX13" fmla="*/ 3532276 w 12096947"/>
              <a:gd name="connsiteY13" fmla="*/ 1120707 h 1127760"/>
              <a:gd name="connsiteX14" fmla="*/ 1793195 w 12096947"/>
              <a:gd name="connsiteY14" fmla="*/ 1067481 h 1127760"/>
              <a:gd name="connsiteX15" fmla="*/ 0 w 12096947"/>
              <a:gd name="connsiteY15" fmla="*/ 1047984 h 1127760"/>
              <a:gd name="connsiteX16" fmla="*/ 0 w 12096947"/>
              <a:gd name="connsiteY16" fmla="*/ 168870 h 1127760"/>
              <a:gd name="connsiteX0" fmla="*/ 0 w 12096947"/>
              <a:gd name="connsiteY0" fmla="*/ 168870 h 1127760"/>
              <a:gd name="connsiteX1" fmla="*/ 1613061 w 12096947"/>
              <a:gd name="connsiteY1" fmla="*/ 54814 h 1127760"/>
              <a:gd name="connsiteX2" fmla="*/ 4206743 w 12096947"/>
              <a:gd name="connsiteY2" fmla="*/ 67901 h 1127760"/>
              <a:gd name="connsiteX3" fmla="*/ 7100047 w 12096947"/>
              <a:gd name="connsiteY3" fmla="*/ 17997 h 1127760"/>
              <a:gd name="connsiteX4" fmla="*/ 9509759 w 12096947"/>
              <a:gd name="connsiteY4" fmla="*/ 190120 h 1127760"/>
              <a:gd name="connsiteX5" fmla="*/ 10470975 w 12096947"/>
              <a:gd name="connsiteY5" fmla="*/ 371829 h 1127760"/>
              <a:gd name="connsiteX6" fmla="*/ 12086273 w 12096947"/>
              <a:gd name="connsiteY6" fmla="*/ 248717 h 1127760"/>
              <a:gd name="connsiteX7" fmla="*/ 12096947 w 12096947"/>
              <a:gd name="connsiteY7" fmla="*/ 849967 h 1127760"/>
              <a:gd name="connsiteX8" fmla="*/ 10545692 w 12096947"/>
              <a:gd name="connsiteY8" fmla="*/ 609566 h 1127760"/>
              <a:gd name="connsiteX9" fmla="*/ 9424946 w 12096947"/>
              <a:gd name="connsiteY9" fmla="*/ 1055102 h 1127760"/>
              <a:gd name="connsiteX10" fmla="*/ 8016007 w 12096947"/>
              <a:gd name="connsiteY10" fmla="*/ 758943 h 1127760"/>
              <a:gd name="connsiteX11" fmla="*/ 6585721 w 12096947"/>
              <a:gd name="connsiteY11" fmla="*/ 956096 h 1127760"/>
              <a:gd name="connsiteX12" fmla="*/ 5251499 w 12096947"/>
              <a:gd name="connsiteY12" fmla="*/ 758770 h 1127760"/>
              <a:gd name="connsiteX13" fmla="*/ 3532276 w 12096947"/>
              <a:gd name="connsiteY13" fmla="*/ 1120707 h 1127760"/>
              <a:gd name="connsiteX14" fmla="*/ 1793195 w 12096947"/>
              <a:gd name="connsiteY14" fmla="*/ 1067481 h 1127760"/>
              <a:gd name="connsiteX15" fmla="*/ 0 w 12096947"/>
              <a:gd name="connsiteY15" fmla="*/ 1047984 h 1127760"/>
              <a:gd name="connsiteX16" fmla="*/ 0 w 12096947"/>
              <a:gd name="connsiteY16" fmla="*/ 168870 h 1127760"/>
              <a:gd name="connsiteX0" fmla="*/ 0 w 12096947"/>
              <a:gd name="connsiteY0" fmla="*/ 168870 h 1127760"/>
              <a:gd name="connsiteX1" fmla="*/ 1613061 w 12096947"/>
              <a:gd name="connsiteY1" fmla="*/ 54814 h 1127760"/>
              <a:gd name="connsiteX2" fmla="*/ 4206743 w 12096947"/>
              <a:gd name="connsiteY2" fmla="*/ 67901 h 1127760"/>
              <a:gd name="connsiteX3" fmla="*/ 7100047 w 12096947"/>
              <a:gd name="connsiteY3" fmla="*/ 17997 h 1127760"/>
              <a:gd name="connsiteX4" fmla="*/ 9509759 w 12096947"/>
              <a:gd name="connsiteY4" fmla="*/ 190120 h 1127760"/>
              <a:gd name="connsiteX5" fmla="*/ 10470975 w 12096947"/>
              <a:gd name="connsiteY5" fmla="*/ 371829 h 1127760"/>
              <a:gd name="connsiteX6" fmla="*/ 12086273 w 12096947"/>
              <a:gd name="connsiteY6" fmla="*/ 248717 h 1127760"/>
              <a:gd name="connsiteX7" fmla="*/ 12096947 w 12096947"/>
              <a:gd name="connsiteY7" fmla="*/ 849967 h 1127760"/>
              <a:gd name="connsiteX8" fmla="*/ 10555994 w 12096947"/>
              <a:gd name="connsiteY8" fmla="*/ 725883 h 1127760"/>
              <a:gd name="connsiteX9" fmla="*/ 9424946 w 12096947"/>
              <a:gd name="connsiteY9" fmla="*/ 1055102 h 1127760"/>
              <a:gd name="connsiteX10" fmla="*/ 8016007 w 12096947"/>
              <a:gd name="connsiteY10" fmla="*/ 758943 h 1127760"/>
              <a:gd name="connsiteX11" fmla="*/ 6585721 w 12096947"/>
              <a:gd name="connsiteY11" fmla="*/ 956096 h 1127760"/>
              <a:gd name="connsiteX12" fmla="*/ 5251499 w 12096947"/>
              <a:gd name="connsiteY12" fmla="*/ 758770 h 1127760"/>
              <a:gd name="connsiteX13" fmla="*/ 3532276 w 12096947"/>
              <a:gd name="connsiteY13" fmla="*/ 1120707 h 1127760"/>
              <a:gd name="connsiteX14" fmla="*/ 1793195 w 12096947"/>
              <a:gd name="connsiteY14" fmla="*/ 1067481 h 1127760"/>
              <a:gd name="connsiteX15" fmla="*/ 0 w 12096947"/>
              <a:gd name="connsiteY15" fmla="*/ 1047984 h 1127760"/>
              <a:gd name="connsiteX16" fmla="*/ 0 w 12096947"/>
              <a:gd name="connsiteY16" fmla="*/ 168870 h 1127760"/>
              <a:gd name="connsiteX0" fmla="*/ 0 w 12096947"/>
              <a:gd name="connsiteY0" fmla="*/ 168870 h 1127760"/>
              <a:gd name="connsiteX1" fmla="*/ 1613061 w 12096947"/>
              <a:gd name="connsiteY1" fmla="*/ 54814 h 1127760"/>
              <a:gd name="connsiteX2" fmla="*/ 4206743 w 12096947"/>
              <a:gd name="connsiteY2" fmla="*/ 67901 h 1127760"/>
              <a:gd name="connsiteX3" fmla="*/ 7100047 w 12096947"/>
              <a:gd name="connsiteY3" fmla="*/ 17997 h 1127760"/>
              <a:gd name="connsiteX4" fmla="*/ 9509759 w 12096947"/>
              <a:gd name="connsiteY4" fmla="*/ 190120 h 1127760"/>
              <a:gd name="connsiteX5" fmla="*/ 10470975 w 12096947"/>
              <a:gd name="connsiteY5" fmla="*/ 371829 h 1127760"/>
              <a:gd name="connsiteX6" fmla="*/ 12086273 w 12096947"/>
              <a:gd name="connsiteY6" fmla="*/ 248717 h 1127760"/>
              <a:gd name="connsiteX7" fmla="*/ 12096947 w 12096947"/>
              <a:gd name="connsiteY7" fmla="*/ 849967 h 1127760"/>
              <a:gd name="connsiteX8" fmla="*/ 10442677 w 12096947"/>
              <a:gd name="connsiteY8" fmla="*/ 750809 h 1127760"/>
              <a:gd name="connsiteX9" fmla="*/ 9424946 w 12096947"/>
              <a:gd name="connsiteY9" fmla="*/ 1055102 h 1127760"/>
              <a:gd name="connsiteX10" fmla="*/ 8016007 w 12096947"/>
              <a:gd name="connsiteY10" fmla="*/ 758943 h 1127760"/>
              <a:gd name="connsiteX11" fmla="*/ 6585721 w 12096947"/>
              <a:gd name="connsiteY11" fmla="*/ 956096 h 1127760"/>
              <a:gd name="connsiteX12" fmla="*/ 5251499 w 12096947"/>
              <a:gd name="connsiteY12" fmla="*/ 758770 h 1127760"/>
              <a:gd name="connsiteX13" fmla="*/ 3532276 w 12096947"/>
              <a:gd name="connsiteY13" fmla="*/ 1120707 h 1127760"/>
              <a:gd name="connsiteX14" fmla="*/ 1793195 w 12096947"/>
              <a:gd name="connsiteY14" fmla="*/ 1067481 h 1127760"/>
              <a:gd name="connsiteX15" fmla="*/ 0 w 12096947"/>
              <a:gd name="connsiteY15" fmla="*/ 1047984 h 1127760"/>
              <a:gd name="connsiteX16" fmla="*/ 0 w 12096947"/>
              <a:gd name="connsiteY16" fmla="*/ 168870 h 1127760"/>
              <a:gd name="connsiteX0" fmla="*/ 0 w 12096947"/>
              <a:gd name="connsiteY0" fmla="*/ 168870 h 1127760"/>
              <a:gd name="connsiteX1" fmla="*/ 1613061 w 12096947"/>
              <a:gd name="connsiteY1" fmla="*/ 54814 h 1127760"/>
              <a:gd name="connsiteX2" fmla="*/ 4206743 w 12096947"/>
              <a:gd name="connsiteY2" fmla="*/ 67901 h 1127760"/>
              <a:gd name="connsiteX3" fmla="*/ 7100047 w 12096947"/>
              <a:gd name="connsiteY3" fmla="*/ 17997 h 1127760"/>
              <a:gd name="connsiteX4" fmla="*/ 9509759 w 12096947"/>
              <a:gd name="connsiteY4" fmla="*/ 190120 h 1127760"/>
              <a:gd name="connsiteX5" fmla="*/ 10470975 w 12096947"/>
              <a:gd name="connsiteY5" fmla="*/ 371829 h 1127760"/>
              <a:gd name="connsiteX6" fmla="*/ 12086273 w 12096947"/>
              <a:gd name="connsiteY6" fmla="*/ 248717 h 1127760"/>
              <a:gd name="connsiteX7" fmla="*/ 12096947 w 12096947"/>
              <a:gd name="connsiteY7" fmla="*/ 849967 h 1127760"/>
              <a:gd name="connsiteX8" fmla="*/ 10442677 w 12096947"/>
              <a:gd name="connsiteY8" fmla="*/ 750809 h 1127760"/>
              <a:gd name="connsiteX9" fmla="*/ 9424946 w 12096947"/>
              <a:gd name="connsiteY9" fmla="*/ 1055102 h 1127760"/>
              <a:gd name="connsiteX10" fmla="*/ 8016007 w 12096947"/>
              <a:gd name="connsiteY10" fmla="*/ 758943 h 1127760"/>
              <a:gd name="connsiteX11" fmla="*/ 6585721 w 12096947"/>
              <a:gd name="connsiteY11" fmla="*/ 956096 h 1127760"/>
              <a:gd name="connsiteX12" fmla="*/ 5251499 w 12096947"/>
              <a:gd name="connsiteY12" fmla="*/ 758770 h 1127760"/>
              <a:gd name="connsiteX13" fmla="*/ 3532276 w 12096947"/>
              <a:gd name="connsiteY13" fmla="*/ 1120707 h 1127760"/>
              <a:gd name="connsiteX14" fmla="*/ 1793195 w 12096947"/>
              <a:gd name="connsiteY14" fmla="*/ 1067481 h 1127760"/>
              <a:gd name="connsiteX15" fmla="*/ 0 w 12096947"/>
              <a:gd name="connsiteY15" fmla="*/ 1047984 h 1127760"/>
              <a:gd name="connsiteX16" fmla="*/ 0 w 12096947"/>
              <a:gd name="connsiteY16" fmla="*/ 168870 h 1127760"/>
              <a:gd name="connsiteX0" fmla="*/ 0 w 12086273"/>
              <a:gd name="connsiteY0" fmla="*/ 168870 h 1127760"/>
              <a:gd name="connsiteX1" fmla="*/ 1613061 w 12086273"/>
              <a:gd name="connsiteY1" fmla="*/ 54814 h 1127760"/>
              <a:gd name="connsiteX2" fmla="*/ 4206743 w 12086273"/>
              <a:gd name="connsiteY2" fmla="*/ 67901 h 1127760"/>
              <a:gd name="connsiteX3" fmla="*/ 7100047 w 12086273"/>
              <a:gd name="connsiteY3" fmla="*/ 17997 h 1127760"/>
              <a:gd name="connsiteX4" fmla="*/ 9509759 w 12086273"/>
              <a:gd name="connsiteY4" fmla="*/ 190120 h 1127760"/>
              <a:gd name="connsiteX5" fmla="*/ 10470975 w 12086273"/>
              <a:gd name="connsiteY5" fmla="*/ 371829 h 1127760"/>
              <a:gd name="connsiteX6" fmla="*/ 12086273 w 12086273"/>
              <a:gd name="connsiteY6" fmla="*/ 248717 h 1127760"/>
              <a:gd name="connsiteX7" fmla="*/ 12066042 w 12086273"/>
              <a:gd name="connsiteY7" fmla="*/ 899817 h 1127760"/>
              <a:gd name="connsiteX8" fmla="*/ 10442677 w 12086273"/>
              <a:gd name="connsiteY8" fmla="*/ 750809 h 1127760"/>
              <a:gd name="connsiteX9" fmla="*/ 9424946 w 12086273"/>
              <a:gd name="connsiteY9" fmla="*/ 1055102 h 1127760"/>
              <a:gd name="connsiteX10" fmla="*/ 8016007 w 12086273"/>
              <a:gd name="connsiteY10" fmla="*/ 758943 h 1127760"/>
              <a:gd name="connsiteX11" fmla="*/ 6585721 w 12086273"/>
              <a:gd name="connsiteY11" fmla="*/ 956096 h 1127760"/>
              <a:gd name="connsiteX12" fmla="*/ 5251499 w 12086273"/>
              <a:gd name="connsiteY12" fmla="*/ 758770 h 1127760"/>
              <a:gd name="connsiteX13" fmla="*/ 3532276 w 12086273"/>
              <a:gd name="connsiteY13" fmla="*/ 1120707 h 1127760"/>
              <a:gd name="connsiteX14" fmla="*/ 1793195 w 12086273"/>
              <a:gd name="connsiteY14" fmla="*/ 1067481 h 1127760"/>
              <a:gd name="connsiteX15" fmla="*/ 0 w 12086273"/>
              <a:gd name="connsiteY15" fmla="*/ 1047984 h 1127760"/>
              <a:gd name="connsiteX16" fmla="*/ 0 w 12086273"/>
              <a:gd name="connsiteY16" fmla="*/ 168870 h 1127760"/>
              <a:gd name="connsiteX0" fmla="*/ 0 w 12086273"/>
              <a:gd name="connsiteY0" fmla="*/ 168870 h 1127760"/>
              <a:gd name="connsiteX1" fmla="*/ 4206743 w 12086273"/>
              <a:gd name="connsiteY1" fmla="*/ 67901 h 1127760"/>
              <a:gd name="connsiteX2" fmla="*/ 7100047 w 12086273"/>
              <a:gd name="connsiteY2" fmla="*/ 17997 h 1127760"/>
              <a:gd name="connsiteX3" fmla="*/ 9509759 w 12086273"/>
              <a:gd name="connsiteY3" fmla="*/ 190120 h 1127760"/>
              <a:gd name="connsiteX4" fmla="*/ 10470975 w 12086273"/>
              <a:gd name="connsiteY4" fmla="*/ 371829 h 1127760"/>
              <a:gd name="connsiteX5" fmla="*/ 12086273 w 12086273"/>
              <a:gd name="connsiteY5" fmla="*/ 248717 h 1127760"/>
              <a:gd name="connsiteX6" fmla="*/ 12066042 w 12086273"/>
              <a:gd name="connsiteY6" fmla="*/ 899817 h 1127760"/>
              <a:gd name="connsiteX7" fmla="*/ 10442677 w 12086273"/>
              <a:gd name="connsiteY7" fmla="*/ 750809 h 1127760"/>
              <a:gd name="connsiteX8" fmla="*/ 9424946 w 12086273"/>
              <a:gd name="connsiteY8" fmla="*/ 1055102 h 1127760"/>
              <a:gd name="connsiteX9" fmla="*/ 8016007 w 12086273"/>
              <a:gd name="connsiteY9" fmla="*/ 758943 h 1127760"/>
              <a:gd name="connsiteX10" fmla="*/ 6585721 w 12086273"/>
              <a:gd name="connsiteY10" fmla="*/ 956096 h 1127760"/>
              <a:gd name="connsiteX11" fmla="*/ 5251499 w 12086273"/>
              <a:gd name="connsiteY11" fmla="*/ 758770 h 1127760"/>
              <a:gd name="connsiteX12" fmla="*/ 3532276 w 12086273"/>
              <a:gd name="connsiteY12" fmla="*/ 1120707 h 1127760"/>
              <a:gd name="connsiteX13" fmla="*/ 1793195 w 12086273"/>
              <a:gd name="connsiteY13" fmla="*/ 1067481 h 1127760"/>
              <a:gd name="connsiteX14" fmla="*/ 0 w 12086273"/>
              <a:gd name="connsiteY14" fmla="*/ 1047984 h 1127760"/>
              <a:gd name="connsiteX15" fmla="*/ 0 w 12086273"/>
              <a:gd name="connsiteY15" fmla="*/ 168870 h 1127760"/>
              <a:gd name="connsiteX0" fmla="*/ 0 w 12086273"/>
              <a:gd name="connsiteY0" fmla="*/ 168870 h 1127760"/>
              <a:gd name="connsiteX1" fmla="*/ 7100047 w 12086273"/>
              <a:gd name="connsiteY1" fmla="*/ 17997 h 1127760"/>
              <a:gd name="connsiteX2" fmla="*/ 9509759 w 12086273"/>
              <a:gd name="connsiteY2" fmla="*/ 190120 h 1127760"/>
              <a:gd name="connsiteX3" fmla="*/ 10470975 w 12086273"/>
              <a:gd name="connsiteY3" fmla="*/ 371829 h 1127760"/>
              <a:gd name="connsiteX4" fmla="*/ 12086273 w 12086273"/>
              <a:gd name="connsiteY4" fmla="*/ 248717 h 1127760"/>
              <a:gd name="connsiteX5" fmla="*/ 12066042 w 12086273"/>
              <a:gd name="connsiteY5" fmla="*/ 899817 h 1127760"/>
              <a:gd name="connsiteX6" fmla="*/ 10442677 w 12086273"/>
              <a:gd name="connsiteY6" fmla="*/ 750809 h 1127760"/>
              <a:gd name="connsiteX7" fmla="*/ 9424946 w 12086273"/>
              <a:gd name="connsiteY7" fmla="*/ 1055102 h 1127760"/>
              <a:gd name="connsiteX8" fmla="*/ 8016007 w 12086273"/>
              <a:gd name="connsiteY8" fmla="*/ 758943 h 1127760"/>
              <a:gd name="connsiteX9" fmla="*/ 6585721 w 12086273"/>
              <a:gd name="connsiteY9" fmla="*/ 956096 h 1127760"/>
              <a:gd name="connsiteX10" fmla="*/ 5251499 w 12086273"/>
              <a:gd name="connsiteY10" fmla="*/ 758770 h 1127760"/>
              <a:gd name="connsiteX11" fmla="*/ 3532276 w 12086273"/>
              <a:gd name="connsiteY11" fmla="*/ 1120707 h 1127760"/>
              <a:gd name="connsiteX12" fmla="*/ 1793195 w 12086273"/>
              <a:gd name="connsiteY12" fmla="*/ 1067481 h 1127760"/>
              <a:gd name="connsiteX13" fmla="*/ 0 w 12086273"/>
              <a:gd name="connsiteY13" fmla="*/ 1047984 h 1127760"/>
              <a:gd name="connsiteX14" fmla="*/ 0 w 12086273"/>
              <a:gd name="connsiteY14" fmla="*/ 168870 h 1127760"/>
              <a:gd name="connsiteX0" fmla="*/ 51508 w 12086273"/>
              <a:gd name="connsiteY0" fmla="*/ 2727845 h 2727845"/>
              <a:gd name="connsiteX1" fmla="*/ 7100047 w 12086273"/>
              <a:gd name="connsiteY1" fmla="*/ 17997 h 2727845"/>
              <a:gd name="connsiteX2" fmla="*/ 9509759 w 12086273"/>
              <a:gd name="connsiteY2" fmla="*/ 190120 h 2727845"/>
              <a:gd name="connsiteX3" fmla="*/ 10470975 w 12086273"/>
              <a:gd name="connsiteY3" fmla="*/ 371829 h 2727845"/>
              <a:gd name="connsiteX4" fmla="*/ 12086273 w 12086273"/>
              <a:gd name="connsiteY4" fmla="*/ 248717 h 2727845"/>
              <a:gd name="connsiteX5" fmla="*/ 12066042 w 12086273"/>
              <a:gd name="connsiteY5" fmla="*/ 899817 h 2727845"/>
              <a:gd name="connsiteX6" fmla="*/ 10442677 w 12086273"/>
              <a:gd name="connsiteY6" fmla="*/ 750809 h 2727845"/>
              <a:gd name="connsiteX7" fmla="*/ 9424946 w 12086273"/>
              <a:gd name="connsiteY7" fmla="*/ 1055102 h 2727845"/>
              <a:gd name="connsiteX8" fmla="*/ 8016007 w 12086273"/>
              <a:gd name="connsiteY8" fmla="*/ 758943 h 2727845"/>
              <a:gd name="connsiteX9" fmla="*/ 6585721 w 12086273"/>
              <a:gd name="connsiteY9" fmla="*/ 956096 h 2727845"/>
              <a:gd name="connsiteX10" fmla="*/ 5251499 w 12086273"/>
              <a:gd name="connsiteY10" fmla="*/ 758770 h 2727845"/>
              <a:gd name="connsiteX11" fmla="*/ 3532276 w 12086273"/>
              <a:gd name="connsiteY11" fmla="*/ 1120707 h 2727845"/>
              <a:gd name="connsiteX12" fmla="*/ 1793195 w 12086273"/>
              <a:gd name="connsiteY12" fmla="*/ 1067481 h 2727845"/>
              <a:gd name="connsiteX13" fmla="*/ 0 w 12086273"/>
              <a:gd name="connsiteY13" fmla="*/ 1047984 h 2727845"/>
              <a:gd name="connsiteX14" fmla="*/ 51508 w 12086273"/>
              <a:gd name="connsiteY14" fmla="*/ 2727845 h 2727845"/>
              <a:gd name="connsiteX0" fmla="*/ 51508 w 12086273"/>
              <a:gd name="connsiteY0" fmla="*/ 2546880 h 2595407"/>
              <a:gd name="connsiteX1" fmla="*/ 7615127 w 12086273"/>
              <a:gd name="connsiteY1" fmla="*/ 2595408 h 2595407"/>
              <a:gd name="connsiteX2" fmla="*/ 9509759 w 12086273"/>
              <a:gd name="connsiteY2" fmla="*/ 9155 h 2595407"/>
              <a:gd name="connsiteX3" fmla="*/ 10470975 w 12086273"/>
              <a:gd name="connsiteY3" fmla="*/ 190864 h 2595407"/>
              <a:gd name="connsiteX4" fmla="*/ 12086273 w 12086273"/>
              <a:gd name="connsiteY4" fmla="*/ 67752 h 2595407"/>
              <a:gd name="connsiteX5" fmla="*/ 12066042 w 12086273"/>
              <a:gd name="connsiteY5" fmla="*/ 718852 h 2595407"/>
              <a:gd name="connsiteX6" fmla="*/ 10442677 w 12086273"/>
              <a:gd name="connsiteY6" fmla="*/ 569844 h 2595407"/>
              <a:gd name="connsiteX7" fmla="*/ 9424946 w 12086273"/>
              <a:gd name="connsiteY7" fmla="*/ 874137 h 2595407"/>
              <a:gd name="connsiteX8" fmla="*/ 8016007 w 12086273"/>
              <a:gd name="connsiteY8" fmla="*/ 577978 h 2595407"/>
              <a:gd name="connsiteX9" fmla="*/ 6585721 w 12086273"/>
              <a:gd name="connsiteY9" fmla="*/ 775131 h 2595407"/>
              <a:gd name="connsiteX10" fmla="*/ 5251499 w 12086273"/>
              <a:gd name="connsiteY10" fmla="*/ 577805 h 2595407"/>
              <a:gd name="connsiteX11" fmla="*/ 3532276 w 12086273"/>
              <a:gd name="connsiteY11" fmla="*/ 939742 h 2595407"/>
              <a:gd name="connsiteX12" fmla="*/ 1793195 w 12086273"/>
              <a:gd name="connsiteY12" fmla="*/ 886516 h 2595407"/>
              <a:gd name="connsiteX13" fmla="*/ 0 w 12086273"/>
              <a:gd name="connsiteY13" fmla="*/ 867019 h 2595407"/>
              <a:gd name="connsiteX14" fmla="*/ 51508 w 12086273"/>
              <a:gd name="connsiteY14" fmla="*/ 2546880 h 2595407"/>
              <a:gd name="connsiteX0" fmla="*/ 51508 w 12086273"/>
              <a:gd name="connsiteY0" fmla="*/ 2528069 h 3038426"/>
              <a:gd name="connsiteX1" fmla="*/ 7615127 w 12086273"/>
              <a:gd name="connsiteY1" fmla="*/ 2576597 h 3038426"/>
              <a:gd name="connsiteX2" fmla="*/ 10694445 w 12086273"/>
              <a:gd name="connsiteY2" fmla="*/ 2815187 h 3038426"/>
              <a:gd name="connsiteX3" fmla="*/ 10470975 w 12086273"/>
              <a:gd name="connsiteY3" fmla="*/ 172053 h 3038426"/>
              <a:gd name="connsiteX4" fmla="*/ 12086273 w 12086273"/>
              <a:gd name="connsiteY4" fmla="*/ 48941 h 3038426"/>
              <a:gd name="connsiteX5" fmla="*/ 12066042 w 12086273"/>
              <a:gd name="connsiteY5" fmla="*/ 700041 h 3038426"/>
              <a:gd name="connsiteX6" fmla="*/ 10442677 w 12086273"/>
              <a:gd name="connsiteY6" fmla="*/ 551033 h 3038426"/>
              <a:gd name="connsiteX7" fmla="*/ 9424946 w 12086273"/>
              <a:gd name="connsiteY7" fmla="*/ 855326 h 3038426"/>
              <a:gd name="connsiteX8" fmla="*/ 8016007 w 12086273"/>
              <a:gd name="connsiteY8" fmla="*/ 559167 h 3038426"/>
              <a:gd name="connsiteX9" fmla="*/ 6585721 w 12086273"/>
              <a:gd name="connsiteY9" fmla="*/ 756320 h 3038426"/>
              <a:gd name="connsiteX10" fmla="*/ 5251499 w 12086273"/>
              <a:gd name="connsiteY10" fmla="*/ 558994 h 3038426"/>
              <a:gd name="connsiteX11" fmla="*/ 3532276 w 12086273"/>
              <a:gd name="connsiteY11" fmla="*/ 920931 h 3038426"/>
              <a:gd name="connsiteX12" fmla="*/ 1793195 w 12086273"/>
              <a:gd name="connsiteY12" fmla="*/ 867705 h 3038426"/>
              <a:gd name="connsiteX13" fmla="*/ 0 w 12086273"/>
              <a:gd name="connsiteY13" fmla="*/ 848208 h 3038426"/>
              <a:gd name="connsiteX14" fmla="*/ 51508 w 12086273"/>
              <a:gd name="connsiteY14" fmla="*/ 2528069 h 3038426"/>
              <a:gd name="connsiteX0" fmla="*/ 51508 w 12086273"/>
              <a:gd name="connsiteY0" fmla="*/ 2485896 h 2996253"/>
              <a:gd name="connsiteX1" fmla="*/ 7615127 w 12086273"/>
              <a:gd name="connsiteY1" fmla="*/ 2534424 h 2996253"/>
              <a:gd name="connsiteX2" fmla="*/ 10694445 w 12086273"/>
              <a:gd name="connsiteY2" fmla="*/ 2773014 h 2996253"/>
              <a:gd name="connsiteX3" fmla="*/ 11727771 w 12086273"/>
              <a:gd name="connsiteY3" fmla="*/ 2655622 h 2996253"/>
              <a:gd name="connsiteX4" fmla="*/ 12086273 w 12086273"/>
              <a:gd name="connsiteY4" fmla="*/ 6768 h 2996253"/>
              <a:gd name="connsiteX5" fmla="*/ 12066042 w 12086273"/>
              <a:gd name="connsiteY5" fmla="*/ 657868 h 2996253"/>
              <a:gd name="connsiteX6" fmla="*/ 10442677 w 12086273"/>
              <a:gd name="connsiteY6" fmla="*/ 508860 h 2996253"/>
              <a:gd name="connsiteX7" fmla="*/ 9424946 w 12086273"/>
              <a:gd name="connsiteY7" fmla="*/ 813153 h 2996253"/>
              <a:gd name="connsiteX8" fmla="*/ 8016007 w 12086273"/>
              <a:gd name="connsiteY8" fmla="*/ 516994 h 2996253"/>
              <a:gd name="connsiteX9" fmla="*/ 6585721 w 12086273"/>
              <a:gd name="connsiteY9" fmla="*/ 714147 h 2996253"/>
              <a:gd name="connsiteX10" fmla="*/ 5251499 w 12086273"/>
              <a:gd name="connsiteY10" fmla="*/ 516821 h 2996253"/>
              <a:gd name="connsiteX11" fmla="*/ 3532276 w 12086273"/>
              <a:gd name="connsiteY11" fmla="*/ 878758 h 2996253"/>
              <a:gd name="connsiteX12" fmla="*/ 1793195 w 12086273"/>
              <a:gd name="connsiteY12" fmla="*/ 825532 h 2996253"/>
              <a:gd name="connsiteX13" fmla="*/ 0 w 12086273"/>
              <a:gd name="connsiteY13" fmla="*/ 806035 h 2996253"/>
              <a:gd name="connsiteX14" fmla="*/ 51508 w 12086273"/>
              <a:gd name="connsiteY14" fmla="*/ 2485896 h 2996253"/>
              <a:gd name="connsiteX0" fmla="*/ 51508 w 12136146"/>
              <a:gd name="connsiteY0" fmla="*/ 1977370 h 2487727"/>
              <a:gd name="connsiteX1" fmla="*/ 7615127 w 12136146"/>
              <a:gd name="connsiteY1" fmla="*/ 2025898 h 2487727"/>
              <a:gd name="connsiteX2" fmla="*/ 10694445 w 12136146"/>
              <a:gd name="connsiteY2" fmla="*/ 2264488 h 2487727"/>
              <a:gd name="connsiteX3" fmla="*/ 11727771 w 12136146"/>
              <a:gd name="connsiteY3" fmla="*/ 2147096 h 2487727"/>
              <a:gd name="connsiteX4" fmla="*/ 12066042 w 12136146"/>
              <a:gd name="connsiteY4" fmla="*/ 149342 h 2487727"/>
              <a:gd name="connsiteX5" fmla="*/ 10442677 w 12136146"/>
              <a:gd name="connsiteY5" fmla="*/ 334 h 2487727"/>
              <a:gd name="connsiteX6" fmla="*/ 9424946 w 12136146"/>
              <a:gd name="connsiteY6" fmla="*/ 304627 h 2487727"/>
              <a:gd name="connsiteX7" fmla="*/ 8016007 w 12136146"/>
              <a:gd name="connsiteY7" fmla="*/ 8468 h 2487727"/>
              <a:gd name="connsiteX8" fmla="*/ 6585721 w 12136146"/>
              <a:gd name="connsiteY8" fmla="*/ 205621 h 2487727"/>
              <a:gd name="connsiteX9" fmla="*/ 5251499 w 12136146"/>
              <a:gd name="connsiteY9" fmla="*/ 8295 h 2487727"/>
              <a:gd name="connsiteX10" fmla="*/ 3532276 w 12136146"/>
              <a:gd name="connsiteY10" fmla="*/ 370232 h 2487727"/>
              <a:gd name="connsiteX11" fmla="*/ 1793195 w 12136146"/>
              <a:gd name="connsiteY11" fmla="*/ 317006 h 2487727"/>
              <a:gd name="connsiteX12" fmla="*/ 0 w 12136146"/>
              <a:gd name="connsiteY12" fmla="*/ 297509 h 2487727"/>
              <a:gd name="connsiteX13" fmla="*/ 51508 w 12136146"/>
              <a:gd name="connsiteY13" fmla="*/ 1977370 h 2487727"/>
              <a:gd name="connsiteX0" fmla="*/ 51508 w 12222740"/>
              <a:gd name="connsiteY0" fmla="*/ 1977370 h 2487727"/>
              <a:gd name="connsiteX1" fmla="*/ 7615127 w 12222740"/>
              <a:gd name="connsiteY1" fmla="*/ 2025898 h 2487727"/>
              <a:gd name="connsiteX2" fmla="*/ 10694445 w 12222740"/>
              <a:gd name="connsiteY2" fmla="*/ 2264488 h 2487727"/>
              <a:gd name="connsiteX3" fmla="*/ 12047120 w 12222740"/>
              <a:gd name="connsiteY3" fmla="*/ 2064013 h 2487727"/>
              <a:gd name="connsiteX4" fmla="*/ 12066042 w 12222740"/>
              <a:gd name="connsiteY4" fmla="*/ 149342 h 2487727"/>
              <a:gd name="connsiteX5" fmla="*/ 10442677 w 12222740"/>
              <a:gd name="connsiteY5" fmla="*/ 334 h 2487727"/>
              <a:gd name="connsiteX6" fmla="*/ 9424946 w 12222740"/>
              <a:gd name="connsiteY6" fmla="*/ 304627 h 2487727"/>
              <a:gd name="connsiteX7" fmla="*/ 8016007 w 12222740"/>
              <a:gd name="connsiteY7" fmla="*/ 8468 h 2487727"/>
              <a:gd name="connsiteX8" fmla="*/ 6585721 w 12222740"/>
              <a:gd name="connsiteY8" fmla="*/ 205621 h 2487727"/>
              <a:gd name="connsiteX9" fmla="*/ 5251499 w 12222740"/>
              <a:gd name="connsiteY9" fmla="*/ 8295 h 2487727"/>
              <a:gd name="connsiteX10" fmla="*/ 3532276 w 12222740"/>
              <a:gd name="connsiteY10" fmla="*/ 370232 h 2487727"/>
              <a:gd name="connsiteX11" fmla="*/ 1793195 w 12222740"/>
              <a:gd name="connsiteY11" fmla="*/ 317006 h 2487727"/>
              <a:gd name="connsiteX12" fmla="*/ 0 w 12222740"/>
              <a:gd name="connsiteY12" fmla="*/ 297509 h 2487727"/>
              <a:gd name="connsiteX13" fmla="*/ 51508 w 12222740"/>
              <a:gd name="connsiteY13" fmla="*/ 1977370 h 2487727"/>
              <a:gd name="connsiteX0" fmla="*/ 51508 w 12222740"/>
              <a:gd name="connsiteY0" fmla="*/ 1977370 h 2196677"/>
              <a:gd name="connsiteX1" fmla="*/ 7615127 w 12222740"/>
              <a:gd name="connsiteY1" fmla="*/ 2025898 h 2196677"/>
              <a:gd name="connsiteX2" fmla="*/ 12047120 w 12222740"/>
              <a:gd name="connsiteY2" fmla="*/ 2064013 h 2196677"/>
              <a:gd name="connsiteX3" fmla="*/ 12066042 w 12222740"/>
              <a:gd name="connsiteY3" fmla="*/ 149342 h 2196677"/>
              <a:gd name="connsiteX4" fmla="*/ 10442677 w 12222740"/>
              <a:gd name="connsiteY4" fmla="*/ 334 h 2196677"/>
              <a:gd name="connsiteX5" fmla="*/ 9424946 w 12222740"/>
              <a:gd name="connsiteY5" fmla="*/ 304627 h 2196677"/>
              <a:gd name="connsiteX6" fmla="*/ 8016007 w 12222740"/>
              <a:gd name="connsiteY6" fmla="*/ 8468 h 2196677"/>
              <a:gd name="connsiteX7" fmla="*/ 6585721 w 12222740"/>
              <a:gd name="connsiteY7" fmla="*/ 205621 h 2196677"/>
              <a:gd name="connsiteX8" fmla="*/ 5251499 w 12222740"/>
              <a:gd name="connsiteY8" fmla="*/ 8295 h 2196677"/>
              <a:gd name="connsiteX9" fmla="*/ 3532276 w 12222740"/>
              <a:gd name="connsiteY9" fmla="*/ 370232 h 2196677"/>
              <a:gd name="connsiteX10" fmla="*/ 1793195 w 12222740"/>
              <a:gd name="connsiteY10" fmla="*/ 317006 h 2196677"/>
              <a:gd name="connsiteX11" fmla="*/ 0 w 12222740"/>
              <a:gd name="connsiteY11" fmla="*/ 297509 h 2196677"/>
              <a:gd name="connsiteX12" fmla="*/ 51508 w 12222740"/>
              <a:gd name="connsiteY12" fmla="*/ 1977370 h 2196677"/>
              <a:gd name="connsiteX0" fmla="*/ 51508 w 12222740"/>
              <a:gd name="connsiteY0" fmla="*/ 1977370 h 2250532"/>
              <a:gd name="connsiteX1" fmla="*/ 12047120 w 12222740"/>
              <a:gd name="connsiteY1" fmla="*/ 2064013 h 2250532"/>
              <a:gd name="connsiteX2" fmla="*/ 12066042 w 12222740"/>
              <a:gd name="connsiteY2" fmla="*/ 149342 h 2250532"/>
              <a:gd name="connsiteX3" fmla="*/ 10442677 w 12222740"/>
              <a:gd name="connsiteY3" fmla="*/ 334 h 2250532"/>
              <a:gd name="connsiteX4" fmla="*/ 9424946 w 12222740"/>
              <a:gd name="connsiteY4" fmla="*/ 304627 h 2250532"/>
              <a:gd name="connsiteX5" fmla="*/ 8016007 w 12222740"/>
              <a:gd name="connsiteY5" fmla="*/ 8468 h 2250532"/>
              <a:gd name="connsiteX6" fmla="*/ 6585721 w 12222740"/>
              <a:gd name="connsiteY6" fmla="*/ 205621 h 2250532"/>
              <a:gd name="connsiteX7" fmla="*/ 5251499 w 12222740"/>
              <a:gd name="connsiteY7" fmla="*/ 8295 h 2250532"/>
              <a:gd name="connsiteX8" fmla="*/ 3532276 w 12222740"/>
              <a:gd name="connsiteY8" fmla="*/ 370232 h 2250532"/>
              <a:gd name="connsiteX9" fmla="*/ 1793195 w 12222740"/>
              <a:gd name="connsiteY9" fmla="*/ 317006 h 2250532"/>
              <a:gd name="connsiteX10" fmla="*/ 0 w 12222740"/>
              <a:gd name="connsiteY10" fmla="*/ 297509 h 2250532"/>
              <a:gd name="connsiteX11" fmla="*/ 51508 w 12222740"/>
              <a:gd name="connsiteY11" fmla="*/ 1977370 h 2250532"/>
              <a:gd name="connsiteX0" fmla="*/ 0 w 12233041"/>
              <a:gd name="connsiteY0" fmla="*/ 2052145 h 2282917"/>
              <a:gd name="connsiteX1" fmla="*/ 12057421 w 12233041"/>
              <a:gd name="connsiteY1" fmla="*/ 2064013 h 2282917"/>
              <a:gd name="connsiteX2" fmla="*/ 12076343 w 12233041"/>
              <a:gd name="connsiteY2" fmla="*/ 149342 h 2282917"/>
              <a:gd name="connsiteX3" fmla="*/ 10452978 w 12233041"/>
              <a:gd name="connsiteY3" fmla="*/ 334 h 2282917"/>
              <a:gd name="connsiteX4" fmla="*/ 9435247 w 12233041"/>
              <a:gd name="connsiteY4" fmla="*/ 304627 h 2282917"/>
              <a:gd name="connsiteX5" fmla="*/ 8026308 w 12233041"/>
              <a:gd name="connsiteY5" fmla="*/ 8468 h 2282917"/>
              <a:gd name="connsiteX6" fmla="*/ 6596022 w 12233041"/>
              <a:gd name="connsiteY6" fmla="*/ 205621 h 2282917"/>
              <a:gd name="connsiteX7" fmla="*/ 5261800 w 12233041"/>
              <a:gd name="connsiteY7" fmla="*/ 8295 h 2282917"/>
              <a:gd name="connsiteX8" fmla="*/ 3542577 w 12233041"/>
              <a:gd name="connsiteY8" fmla="*/ 370232 h 2282917"/>
              <a:gd name="connsiteX9" fmla="*/ 1803496 w 12233041"/>
              <a:gd name="connsiteY9" fmla="*/ 317006 h 2282917"/>
              <a:gd name="connsiteX10" fmla="*/ 10301 w 12233041"/>
              <a:gd name="connsiteY10" fmla="*/ 297509 h 2282917"/>
              <a:gd name="connsiteX11" fmla="*/ 0 w 12233041"/>
              <a:gd name="connsiteY11" fmla="*/ 2052145 h 2282917"/>
              <a:gd name="connsiteX0" fmla="*/ 31822 w 12264863"/>
              <a:gd name="connsiteY0" fmla="*/ 2052145 h 2282917"/>
              <a:gd name="connsiteX1" fmla="*/ 12089243 w 12264863"/>
              <a:gd name="connsiteY1" fmla="*/ 2064013 h 2282917"/>
              <a:gd name="connsiteX2" fmla="*/ 12108165 w 12264863"/>
              <a:gd name="connsiteY2" fmla="*/ 149342 h 2282917"/>
              <a:gd name="connsiteX3" fmla="*/ 10484800 w 12264863"/>
              <a:gd name="connsiteY3" fmla="*/ 334 h 2282917"/>
              <a:gd name="connsiteX4" fmla="*/ 9467069 w 12264863"/>
              <a:gd name="connsiteY4" fmla="*/ 304627 h 2282917"/>
              <a:gd name="connsiteX5" fmla="*/ 8058130 w 12264863"/>
              <a:gd name="connsiteY5" fmla="*/ 8468 h 2282917"/>
              <a:gd name="connsiteX6" fmla="*/ 6627844 w 12264863"/>
              <a:gd name="connsiteY6" fmla="*/ 205621 h 2282917"/>
              <a:gd name="connsiteX7" fmla="*/ 5293622 w 12264863"/>
              <a:gd name="connsiteY7" fmla="*/ 8295 h 2282917"/>
              <a:gd name="connsiteX8" fmla="*/ 3574399 w 12264863"/>
              <a:gd name="connsiteY8" fmla="*/ 370232 h 2282917"/>
              <a:gd name="connsiteX9" fmla="*/ 1835318 w 12264863"/>
              <a:gd name="connsiteY9" fmla="*/ 317006 h 2282917"/>
              <a:gd name="connsiteX10" fmla="*/ 42123 w 12264863"/>
              <a:gd name="connsiteY10" fmla="*/ 297509 h 2282917"/>
              <a:gd name="connsiteX11" fmla="*/ 31822 w 12264863"/>
              <a:gd name="connsiteY11" fmla="*/ 2052145 h 2282917"/>
              <a:gd name="connsiteX0" fmla="*/ 69298 w 12302339"/>
              <a:gd name="connsiteY0" fmla="*/ 2052145 h 2282917"/>
              <a:gd name="connsiteX1" fmla="*/ 12126719 w 12302339"/>
              <a:gd name="connsiteY1" fmla="*/ 2064013 h 2282917"/>
              <a:gd name="connsiteX2" fmla="*/ 12145641 w 12302339"/>
              <a:gd name="connsiteY2" fmla="*/ 149342 h 2282917"/>
              <a:gd name="connsiteX3" fmla="*/ 10522276 w 12302339"/>
              <a:gd name="connsiteY3" fmla="*/ 334 h 2282917"/>
              <a:gd name="connsiteX4" fmla="*/ 9504545 w 12302339"/>
              <a:gd name="connsiteY4" fmla="*/ 304627 h 2282917"/>
              <a:gd name="connsiteX5" fmla="*/ 8095606 w 12302339"/>
              <a:gd name="connsiteY5" fmla="*/ 8468 h 2282917"/>
              <a:gd name="connsiteX6" fmla="*/ 6665320 w 12302339"/>
              <a:gd name="connsiteY6" fmla="*/ 205621 h 2282917"/>
              <a:gd name="connsiteX7" fmla="*/ 5331098 w 12302339"/>
              <a:gd name="connsiteY7" fmla="*/ 8295 h 2282917"/>
              <a:gd name="connsiteX8" fmla="*/ 3611875 w 12302339"/>
              <a:gd name="connsiteY8" fmla="*/ 370232 h 2282917"/>
              <a:gd name="connsiteX9" fmla="*/ 1872794 w 12302339"/>
              <a:gd name="connsiteY9" fmla="*/ 317006 h 2282917"/>
              <a:gd name="connsiteX10" fmla="*/ 79599 w 12302339"/>
              <a:gd name="connsiteY10" fmla="*/ 297509 h 2282917"/>
              <a:gd name="connsiteX11" fmla="*/ 69298 w 12302339"/>
              <a:gd name="connsiteY11" fmla="*/ 2052145 h 2282917"/>
              <a:gd name="connsiteX0" fmla="*/ 82108 w 12315149"/>
              <a:gd name="connsiteY0" fmla="*/ 2052145 h 2282917"/>
              <a:gd name="connsiteX1" fmla="*/ 12139529 w 12315149"/>
              <a:gd name="connsiteY1" fmla="*/ 2064013 h 2282917"/>
              <a:gd name="connsiteX2" fmla="*/ 12158451 w 12315149"/>
              <a:gd name="connsiteY2" fmla="*/ 149342 h 2282917"/>
              <a:gd name="connsiteX3" fmla="*/ 10535086 w 12315149"/>
              <a:gd name="connsiteY3" fmla="*/ 334 h 2282917"/>
              <a:gd name="connsiteX4" fmla="*/ 9517355 w 12315149"/>
              <a:gd name="connsiteY4" fmla="*/ 304627 h 2282917"/>
              <a:gd name="connsiteX5" fmla="*/ 8108416 w 12315149"/>
              <a:gd name="connsiteY5" fmla="*/ 8468 h 2282917"/>
              <a:gd name="connsiteX6" fmla="*/ 6678130 w 12315149"/>
              <a:gd name="connsiteY6" fmla="*/ 205621 h 2282917"/>
              <a:gd name="connsiteX7" fmla="*/ 5343908 w 12315149"/>
              <a:gd name="connsiteY7" fmla="*/ 8295 h 2282917"/>
              <a:gd name="connsiteX8" fmla="*/ 3624685 w 12315149"/>
              <a:gd name="connsiteY8" fmla="*/ 370232 h 2282917"/>
              <a:gd name="connsiteX9" fmla="*/ 1885604 w 12315149"/>
              <a:gd name="connsiteY9" fmla="*/ 317006 h 2282917"/>
              <a:gd name="connsiteX10" fmla="*/ 70550 w 12315149"/>
              <a:gd name="connsiteY10" fmla="*/ 200544 h 2282917"/>
              <a:gd name="connsiteX11" fmla="*/ 82108 w 12315149"/>
              <a:gd name="connsiteY11" fmla="*/ 2052145 h 2282917"/>
              <a:gd name="connsiteX0" fmla="*/ 82108 w 12315149"/>
              <a:gd name="connsiteY0" fmla="*/ 2052145 h 2282917"/>
              <a:gd name="connsiteX1" fmla="*/ 12139529 w 12315149"/>
              <a:gd name="connsiteY1" fmla="*/ 2064013 h 2282917"/>
              <a:gd name="connsiteX2" fmla="*/ 12158451 w 12315149"/>
              <a:gd name="connsiteY2" fmla="*/ 149342 h 2282917"/>
              <a:gd name="connsiteX3" fmla="*/ 10535086 w 12315149"/>
              <a:gd name="connsiteY3" fmla="*/ 334 h 2282917"/>
              <a:gd name="connsiteX4" fmla="*/ 9517355 w 12315149"/>
              <a:gd name="connsiteY4" fmla="*/ 304627 h 2282917"/>
              <a:gd name="connsiteX5" fmla="*/ 8108416 w 12315149"/>
              <a:gd name="connsiteY5" fmla="*/ 8468 h 2282917"/>
              <a:gd name="connsiteX6" fmla="*/ 6678130 w 12315149"/>
              <a:gd name="connsiteY6" fmla="*/ 205621 h 2282917"/>
              <a:gd name="connsiteX7" fmla="*/ 5343908 w 12315149"/>
              <a:gd name="connsiteY7" fmla="*/ 8295 h 2282917"/>
              <a:gd name="connsiteX8" fmla="*/ 3624685 w 12315149"/>
              <a:gd name="connsiteY8" fmla="*/ 370232 h 2282917"/>
              <a:gd name="connsiteX9" fmla="*/ 1885604 w 12315149"/>
              <a:gd name="connsiteY9" fmla="*/ 317006 h 2282917"/>
              <a:gd name="connsiteX10" fmla="*/ 70550 w 12315149"/>
              <a:gd name="connsiteY10" fmla="*/ 200544 h 2282917"/>
              <a:gd name="connsiteX11" fmla="*/ 82108 w 12315149"/>
              <a:gd name="connsiteY11" fmla="*/ 2052145 h 2282917"/>
              <a:gd name="connsiteX0" fmla="*/ 96427 w 12329468"/>
              <a:gd name="connsiteY0" fmla="*/ 2052145 h 2282917"/>
              <a:gd name="connsiteX1" fmla="*/ 12153848 w 12329468"/>
              <a:gd name="connsiteY1" fmla="*/ 2064013 h 2282917"/>
              <a:gd name="connsiteX2" fmla="*/ 12172770 w 12329468"/>
              <a:gd name="connsiteY2" fmla="*/ 149342 h 2282917"/>
              <a:gd name="connsiteX3" fmla="*/ 10549405 w 12329468"/>
              <a:gd name="connsiteY3" fmla="*/ 334 h 2282917"/>
              <a:gd name="connsiteX4" fmla="*/ 9531674 w 12329468"/>
              <a:gd name="connsiteY4" fmla="*/ 304627 h 2282917"/>
              <a:gd name="connsiteX5" fmla="*/ 8122735 w 12329468"/>
              <a:gd name="connsiteY5" fmla="*/ 8468 h 2282917"/>
              <a:gd name="connsiteX6" fmla="*/ 6692449 w 12329468"/>
              <a:gd name="connsiteY6" fmla="*/ 205621 h 2282917"/>
              <a:gd name="connsiteX7" fmla="*/ 5358227 w 12329468"/>
              <a:gd name="connsiteY7" fmla="*/ 8295 h 2282917"/>
              <a:gd name="connsiteX8" fmla="*/ 3639004 w 12329468"/>
              <a:gd name="connsiteY8" fmla="*/ 370232 h 2282917"/>
              <a:gd name="connsiteX9" fmla="*/ 1899923 w 12329468"/>
              <a:gd name="connsiteY9" fmla="*/ 317006 h 2282917"/>
              <a:gd name="connsiteX10" fmla="*/ 63010 w 12329468"/>
              <a:gd name="connsiteY10" fmla="*/ 103580 h 2282917"/>
              <a:gd name="connsiteX11" fmla="*/ 96427 w 12329468"/>
              <a:gd name="connsiteY11" fmla="*/ 2052145 h 2282917"/>
              <a:gd name="connsiteX0" fmla="*/ 96427 w 12329468"/>
              <a:gd name="connsiteY0" fmla="*/ 2056133 h 2286905"/>
              <a:gd name="connsiteX1" fmla="*/ 12153848 w 12329468"/>
              <a:gd name="connsiteY1" fmla="*/ 2068001 h 2286905"/>
              <a:gd name="connsiteX2" fmla="*/ 12172770 w 12329468"/>
              <a:gd name="connsiteY2" fmla="*/ 153330 h 2286905"/>
              <a:gd name="connsiteX3" fmla="*/ 10549405 w 12329468"/>
              <a:gd name="connsiteY3" fmla="*/ 4322 h 2286905"/>
              <a:gd name="connsiteX4" fmla="*/ 9531674 w 12329468"/>
              <a:gd name="connsiteY4" fmla="*/ 308615 h 2286905"/>
              <a:gd name="connsiteX5" fmla="*/ 8122735 w 12329468"/>
              <a:gd name="connsiteY5" fmla="*/ 12456 h 2286905"/>
              <a:gd name="connsiteX6" fmla="*/ 6692449 w 12329468"/>
              <a:gd name="connsiteY6" fmla="*/ 209609 h 2286905"/>
              <a:gd name="connsiteX7" fmla="*/ 5358227 w 12329468"/>
              <a:gd name="connsiteY7" fmla="*/ 12283 h 2286905"/>
              <a:gd name="connsiteX8" fmla="*/ 3639004 w 12329468"/>
              <a:gd name="connsiteY8" fmla="*/ 374220 h 2286905"/>
              <a:gd name="connsiteX9" fmla="*/ 1834344 w 12329468"/>
              <a:gd name="connsiteY9" fmla="*/ 21285 h 2286905"/>
              <a:gd name="connsiteX10" fmla="*/ 63010 w 12329468"/>
              <a:gd name="connsiteY10" fmla="*/ 107568 h 2286905"/>
              <a:gd name="connsiteX11" fmla="*/ 96427 w 12329468"/>
              <a:gd name="connsiteY11" fmla="*/ 2056133 h 2286905"/>
              <a:gd name="connsiteX0" fmla="*/ 96427 w 12329468"/>
              <a:gd name="connsiteY0" fmla="*/ 2056133 h 2286905"/>
              <a:gd name="connsiteX1" fmla="*/ 12153848 w 12329468"/>
              <a:gd name="connsiteY1" fmla="*/ 2068001 h 2286905"/>
              <a:gd name="connsiteX2" fmla="*/ 12172770 w 12329468"/>
              <a:gd name="connsiteY2" fmla="*/ 153330 h 2286905"/>
              <a:gd name="connsiteX3" fmla="*/ 10549405 w 12329468"/>
              <a:gd name="connsiteY3" fmla="*/ 4322 h 2286905"/>
              <a:gd name="connsiteX4" fmla="*/ 9531674 w 12329468"/>
              <a:gd name="connsiteY4" fmla="*/ 308615 h 2286905"/>
              <a:gd name="connsiteX5" fmla="*/ 8122735 w 12329468"/>
              <a:gd name="connsiteY5" fmla="*/ 12456 h 2286905"/>
              <a:gd name="connsiteX6" fmla="*/ 6692449 w 12329468"/>
              <a:gd name="connsiteY6" fmla="*/ 209609 h 2286905"/>
              <a:gd name="connsiteX7" fmla="*/ 5358227 w 12329468"/>
              <a:gd name="connsiteY7" fmla="*/ 12283 h 2286905"/>
              <a:gd name="connsiteX8" fmla="*/ 3639004 w 12329468"/>
              <a:gd name="connsiteY8" fmla="*/ 374220 h 2286905"/>
              <a:gd name="connsiteX9" fmla="*/ 1834344 w 12329468"/>
              <a:gd name="connsiteY9" fmla="*/ 21285 h 2286905"/>
              <a:gd name="connsiteX10" fmla="*/ 63010 w 12329468"/>
              <a:gd name="connsiteY10" fmla="*/ 107568 h 2286905"/>
              <a:gd name="connsiteX11" fmla="*/ 96427 w 12329468"/>
              <a:gd name="connsiteY11" fmla="*/ 2056133 h 2286905"/>
              <a:gd name="connsiteX0" fmla="*/ 96427 w 12329468"/>
              <a:gd name="connsiteY0" fmla="*/ 2056133 h 2286905"/>
              <a:gd name="connsiteX1" fmla="*/ 12153848 w 12329468"/>
              <a:gd name="connsiteY1" fmla="*/ 2068001 h 2286905"/>
              <a:gd name="connsiteX2" fmla="*/ 12172770 w 12329468"/>
              <a:gd name="connsiteY2" fmla="*/ 153330 h 2286905"/>
              <a:gd name="connsiteX3" fmla="*/ 10549405 w 12329468"/>
              <a:gd name="connsiteY3" fmla="*/ 4322 h 2286905"/>
              <a:gd name="connsiteX4" fmla="*/ 9531674 w 12329468"/>
              <a:gd name="connsiteY4" fmla="*/ 308615 h 2286905"/>
              <a:gd name="connsiteX5" fmla="*/ 8122735 w 12329468"/>
              <a:gd name="connsiteY5" fmla="*/ 12456 h 2286905"/>
              <a:gd name="connsiteX6" fmla="*/ 6692449 w 12329468"/>
              <a:gd name="connsiteY6" fmla="*/ 209609 h 2286905"/>
              <a:gd name="connsiteX7" fmla="*/ 5358227 w 12329468"/>
              <a:gd name="connsiteY7" fmla="*/ 12283 h 2286905"/>
              <a:gd name="connsiteX8" fmla="*/ 3639004 w 12329468"/>
              <a:gd name="connsiteY8" fmla="*/ 374220 h 2286905"/>
              <a:gd name="connsiteX9" fmla="*/ 1834344 w 12329468"/>
              <a:gd name="connsiteY9" fmla="*/ 21285 h 2286905"/>
              <a:gd name="connsiteX10" fmla="*/ 63010 w 12329468"/>
              <a:gd name="connsiteY10" fmla="*/ 107568 h 2286905"/>
              <a:gd name="connsiteX11" fmla="*/ 96427 w 12329468"/>
              <a:gd name="connsiteY11" fmla="*/ 2056133 h 2286905"/>
              <a:gd name="connsiteX0" fmla="*/ 96427 w 12329468"/>
              <a:gd name="connsiteY0" fmla="*/ 2052145 h 2282917"/>
              <a:gd name="connsiteX1" fmla="*/ 12153848 w 12329468"/>
              <a:gd name="connsiteY1" fmla="*/ 2064013 h 2282917"/>
              <a:gd name="connsiteX2" fmla="*/ 12172770 w 12329468"/>
              <a:gd name="connsiteY2" fmla="*/ 149342 h 2282917"/>
              <a:gd name="connsiteX3" fmla="*/ 10549405 w 12329468"/>
              <a:gd name="connsiteY3" fmla="*/ 334 h 2282917"/>
              <a:gd name="connsiteX4" fmla="*/ 9531674 w 12329468"/>
              <a:gd name="connsiteY4" fmla="*/ 304627 h 2282917"/>
              <a:gd name="connsiteX5" fmla="*/ 8122735 w 12329468"/>
              <a:gd name="connsiteY5" fmla="*/ 8468 h 2282917"/>
              <a:gd name="connsiteX6" fmla="*/ 6692449 w 12329468"/>
              <a:gd name="connsiteY6" fmla="*/ 205621 h 2282917"/>
              <a:gd name="connsiteX7" fmla="*/ 5358227 w 12329468"/>
              <a:gd name="connsiteY7" fmla="*/ 8295 h 2282917"/>
              <a:gd name="connsiteX8" fmla="*/ 3639004 w 12329468"/>
              <a:gd name="connsiteY8" fmla="*/ 370232 h 2282917"/>
              <a:gd name="connsiteX9" fmla="*/ 1834344 w 12329468"/>
              <a:gd name="connsiteY9" fmla="*/ 17297 h 2282917"/>
              <a:gd name="connsiteX10" fmla="*/ 63010 w 12329468"/>
              <a:gd name="connsiteY10" fmla="*/ 103580 h 2282917"/>
              <a:gd name="connsiteX11" fmla="*/ 96427 w 12329468"/>
              <a:gd name="connsiteY11" fmla="*/ 2052145 h 2282917"/>
              <a:gd name="connsiteX0" fmla="*/ 96427 w 12329468"/>
              <a:gd name="connsiteY0" fmla="*/ 2052145 h 2282917"/>
              <a:gd name="connsiteX1" fmla="*/ 12153848 w 12329468"/>
              <a:gd name="connsiteY1" fmla="*/ 2064013 h 2282917"/>
              <a:gd name="connsiteX2" fmla="*/ 12172770 w 12329468"/>
              <a:gd name="connsiteY2" fmla="*/ 149342 h 2282917"/>
              <a:gd name="connsiteX3" fmla="*/ 10549405 w 12329468"/>
              <a:gd name="connsiteY3" fmla="*/ 334 h 2282917"/>
              <a:gd name="connsiteX4" fmla="*/ 9531674 w 12329468"/>
              <a:gd name="connsiteY4" fmla="*/ 304627 h 2282917"/>
              <a:gd name="connsiteX5" fmla="*/ 8122735 w 12329468"/>
              <a:gd name="connsiteY5" fmla="*/ 8468 h 2282917"/>
              <a:gd name="connsiteX6" fmla="*/ 6692449 w 12329468"/>
              <a:gd name="connsiteY6" fmla="*/ 205621 h 2282917"/>
              <a:gd name="connsiteX7" fmla="*/ 5358227 w 12329468"/>
              <a:gd name="connsiteY7" fmla="*/ 8295 h 2282917"/>
              <a:gd name="connsiteX8" fmla="*/ 3639004 w 12329468"/>
              <a:gd name="connsiteY8" fmla="*/ 370232 h 2282917"/>
              <a:gd name="connsiteX9" fmla="*/ 1834344 w 12329468"/>
              <a:gd name="connsiteY9" fmla="*/ 17297 h 2282917"/>
              <a:gd name="connsiteX10" fmla="*/ 63010 w 12329468"/>
              <a:gd name="connsiteY10" fmla="*/ 103580 h 2282917"/>
              <a:gd name="connsiteX11" fmla="*/ 96427 w 12329468"/>
              <a:gd name="connsiteY11" fmla="*/ 2052145 h 2282917"/>
              <a:gd name="connsiteX0" fmla="*/ 96427 w 12329468"/>
              <a:gd name="connsiteY0" fmla="*/ 2052145 h 2282917"/>
              <a:gd name="connsiteX1" fmla="*/ 12153848 w 12329468"/>
              <a:gd name="connsiteY1" fmla="*/ 2064013 h 2282917"/>
              <a:gd name="connsiteX2" fmla="*/ 12172770 w 12329468"/>
              <a:gd name="connsiteY2" fmla="*/ 149342 h 2282917"/>
              <a:gd name="connsiteX3" fmla="*/ 10549405 w 12329468"/>
              <a:gd name="connsiteY3" fmla="*/ 334 h 2282917"/>
              <a:gd name="connsiteX4" fmla="*/ 9531674 w 12329468"/>
              <a:gd name="connsiteY4" fmla="*/ 304627 h 2282917"/>
              <a:gd name="connsiteX5" fmla="*/ 8122735 w 12329468"/>
              <a:gd name="connsiteY5" fmla="*/ 8468 h 2282917"/>
              <a:gd name="connsiteX6" fmla="*/ 6692449 w 12329468"/>
              <a:gd name="connsiteY6" fmla="*/ 205621 h 2282917"/>
              <a:gd name="connsiteX7" fmla="*/ 5358227 w 12329468"/>
              <a:gd name="connsiteY7" fmla="*/ 8295 h 2282917"/>
              <a:gd name="connsiteX8" fmla="*/ 2873922 w 12329468"/>
              <a:gd name="connsiteY8" fmla="*/ 334973 h 2282917"/>
              <a:gd name="connsiteX9" fmla="*/ 1834344 w 12329468"/>
              <a:gd name="connsiteY9" fmla="*/ 17297 h 2282917"/>
              <a:gd name="connsiteX10" fmla="*/ 63010 w 12329468"/>
              <a:gd name="connsiteY10" fmla="*/ 103580 h 2282917"/>
              <a:gd name="connsiteX11" fmla="*/ 96427 w 12329468"/>
              <a:gd name="connsiteY11" fmla="*/ 2052145 h 2282917"/>
              <a:gd name="connsiteX0" fmla="*/ 96427 w 12329468"/>
              <a:gd name="connsiteY0" fmla="*/ 2052145 h 2282917"/>
              <a:gd name="connsiteX1" fmla="*/ 12153848 w 12329468"/>
              <a:gd name="connsiteY1" fmla="*/ 2064013 h 2282917"/>
              <a:gd name="connsiteX2" fmla="*/ 12172770 w 12329468"/>
              <a:gd name="connsiteY2" fmla="*/ 149342 h 2282917"/>
              <a:gd name="connsiteX3" fmla="*/ 10549405 w 12329468"/>
              <a:gd name="connsiteY3" fmla="*/ 334 h 2282917"/>
              <a:gd name="connsiteX4" fmla="*/ 9531674 w 12329468"/>
              <a:gd name="connsiteY4" fmla="*/ 304627 h 2282917"/>
              <a:gd name="connsiteX5" fmla="*/ 8122735 w 12329468"/>
              <a:gd name="connsiteY5" fmla="*/ 8468 h 2282917"/>
              <a:gd name="connsiteX6" fmla="*/ 6692449 w 12329468"/>
              <a:gd name="connsiteY6" fmla="*/ 205621 h 2282917"/>
              <a:gd name="connsiteX7" fmla="*/ 5358227 w 12329468"/>
              <a:gd name="connsiteY7" fmla="*/ 8295 h 2282917"/>
              <a:gd name="connsiteX8" fmla="*/ 2873922 w 12329468"/>
              <a:gd name="connsiteY8" fmla="*/ 334973 h 2282917"/>
              <a:gd name="connsiteX9" fmla="*/ 1834344 w 12329468"/>
              <a:gd name="connsiteY9" fmla="*/ 17297 h 2282917"/>
              <a:gd name="connsiteX10" fmla="*/ 63010 w 12329468"/>
              <a:gd name="connsiteY10" fmla="*/ 103580 h 2282917"/>
              <a:gd name="connsiteX11" fmla="*/ 96427 w 12329468"/>
              <a:gd name="connsiteY11" fmla="*/ 2052145 h 2282917"/>
              <a:gd name="connsiteX0" fmla="*/ 96427 w 12329468"/>
              <a:gd name="connsiteY0" fmla="*/ 2052145 h 2282917"/>
              <a:gd name="connsiteX1" fmla="*/ 12153848 w 12329468"/>
              <a:gd name="connsiteY1" fmla="*/ 2064013 h 2282917"/>
              <a:gd name="connsiteX2" fmla="*/ 12172770 w 12329468"/>
              <a:gd name="connsiteY2" fmla="*/ 149342 h 2282917"/>
              <a:gd name="connsiteX3" fmla="*/ 10549405 w 12329468"/>
              <a:gd name="connsiteY3" fmla="*/ 334 h 2282917"/>
              <a:gd name="connsiteX4" fmla="*/ 9531674 w 12329468"/>
              <a:gd name="connsiteY4" fmla="*/ 304627 h 2282917"/>
              <a:gd name="connsiteX5" fmla="*/ 8122735 w 12329468"/>
              <a:gd name="connsiteY5" fmla="*/ 8468 h 2282917"/>
              <a:gd name="connsiteX6" fmla="*/ 6692449 w 12329468"/>
              <a:gd name="connsiteY6" fmla="*/ 205621 h 2282917"/>
              <a:gd name="connsiteX7" fmla="*/ 5358227 w 12329468"/>
              <a:gd name="connsiteY7" fmla="*/ 8295 h 2282917"/>
              <a:gd name="connsiteX8" fmla="*/ 2873922 w 12329468"/>
              <a:gd name="connsiteY8" fmla="*/ 334973 h 2282917"/>
              <a:gd name="connsiteX9" fmla="*/ 1834344 w 12329468"/>
              <a:gd name="connsiteY9" fmla="*/ 17297 h 2282917"/>
              <a:gd name="connsiteX10" fmla="*/ 63010 w 12329468"/>
              <a:gd name="connsiteY10" fmla="*/ 103580 h 2282917"/>
              <a:gd name="connsiteX11" fmla="*/ 96427 w 12329468"/>
              <a:gd name="connsiteY11" fmla="*/ 2052145 h 2282917"/>
              <a:gd name="connsiteX0" fmla="*/ 96427 w 12329468"/>
              <a:gd name="connsiteY0" fmla="*/ 2052145 h 2282917"/>
              <a:gd name="connsiteX1" fmla="*/ 12153848 w 12329468"/>
              <a:gd name="connsiteY1" fmla="*/ 2064013 h 2282917"/>
              <a:gd name="connsiteX2" fmla="*/ 12172770 w 12329468"/>
              <a:gd name="connsiteY2" fmla="*/ 149342 h 2282917"/>
              <a:gd name="connsiteX3" fmla="*/ 10549405 w 12329468"/>
              <a:gd name="connsiteY3" fmla="*/ 334 h 2282917"/>
              <a:gd name="connsiteX4" fmla="*/ 9531674 w 12329468"/>
              <a:gd name="connsiteY4" fmla="*/ 304627 h 2282917"/>
              <a:gd name="connsiteX5" fmla="*/ 8122735 w 12329468"/>
              <a:gd name="connsiteY5" fmla="*/ 8468 h 2282917"/>
              <a:gd name="connsiteX6" fmla="*/ 6692449 w 12329468"/>
              <a:gd name="connsiteY6" fmla="*/ 205621 h 2282917"/>
              <a:gd name="connsiteX7" fmla="*/ 5358227 w 12329468"/>
              <a:gd name="connsiteY7" fmla="*/ 8295 h 2282917"/>
              <a:gd name="connsiteX8" fmla="*/ 2895783 w 12329468"/>
              <a:gd name="connsiteY8" fmla="*/ 352604 h 2282917"/>
              <a:gd name="connsiteX9" fmla="*/ 1834344 w 12329468"/>
              <a:gd name="connsiteY9" fmla="*/ 17297 h 2282917"/>
              <a:gd name="connsiteX10" fmla="*/ 63010 w 12329468"/>
              <a:gd name="connsiteY10" fmla="*/ 103580 h 2282917"/>
              <a:gd name="connsiteX11" fmla="*/ 96427 w 12329468"/>
              <a:gd name="connsiteY11" fmla="*/ 2052145 h 2282917"/>
              <a:gd name="connsiteX0" fmla="*/ 96427 w 12329468"/>
              <a:gd name="connsiteY0" fmla="*/ 2058208 h 2288980"/>
              <a:gd name="connsiteX1" fmla="*/ 12153848 w 12329468"/>
              <a:gd name="connsiteY1" fmla="*/ 2070076 h 2288980"/>
              <a:gd name="connsiteX2" fmla="*/ 12172770 w 12329468"/>
              <a:gd name="connsiteY2" fmla="*/ 155405 h 2288980"/>
              <a:gd name="connsiteX3" fmla="*/ 10549405 w 12329468"/>
              <a:gd name="connsiteY3" fmla="*/ 6397 h 2288980"/>
              <a:gd name="connsiteX4" fmla="*/ 9531674 w 12329468"/>
              <a:gd name="connsiteY4" fmla="*/ 310690 h 2288980"/>
              <a:gd name="connsiteX5" fmla="*/ 8122735 w 12329468"/>
              <a:gd name="connsiteY5" fmla="*/ 14531 h 2288980"/>
              <a:gd name="connsiteX6" fmla="*/ 6692449 w 12329468"/>
              <a:gd name="connsiteY6" fmla="*/ 211684 h 2288980"/>
              <a:gd name="connsiteX7" fmla="*/ 5358227 w 12329468"/>
              <a:gd name="connsiteY7" fmla="*/ 14358 h 2288980"/>
              <a:gd name="connsiteX8" fmla="*/ 2895783 w 12329468"/>
              <a:gd name="connsiteY8" fmla="*/ 358667 h 2288980"/>
              <a:gd name="connsiteX9" fmla="*/ 1834344 w 12329468"/>
              <a:gd name="connsiteY9" fmla="*/ 23360 h 2288980"/>
              <a:gd name="connsiteX10" fmla="*/ 63010 w 12329468"/>
              <a:gd name="connsiteY10" fmla="*/ 109643 h 2288980"/>
              <a:gd name="connsiteX11" fmla="*/ 96427 w 12329468"/>
              <a:gd name="connsiteY11" fmla="*/ 2058208 h 2288980"/>
              <a:gd name="connsiteX0" fmla="*/ 96427 w 12329468"/>
              <a:gd name="connsiteY0" fmla="*/ 2058208 h 2288980"/>
              <a:gd name="connsiteX1" fmla="*/ 12153848 w 12329468"/>
              <a:gd name="connsiteY1" fmla="*/ 2070076 h 2288980"/>
              <a:gd name="connsiteX2" fmla="*/ 12172770 w 12329468"/>
              <a:gd name="connsiteY2" fmla="*/ 155405 h 2288980"/>
              <a:gd name="connsiteX3" fmla="*/ 10549405 w 12329468"/>
              <a:gd name="connsiteY3" fmla="*/ 6397 h 2288980"/>
              <a:gd name="connsiteX4" fmla="*/ 9531674 w 12329468"/>
              <a:gd name="connsiteY4" fmla="*/ 310690 h 2288980"/>
              <a:gd name="connsiteX5" fmla="*/ 8439698 w 12329468"/>
              <a:gd name="connsiteY5" fmla="*/ 420019 h 2288980"/>
              <a:gd name="connsiteX6" fmla="*/ 6692449 w 12329468"/>
              <a:gd name="connsiteY6" fmla="*/ 211684 h 2288980"/>
              <a:gd name="connsiteX7" fmla="*/ 5358227 w 12329468"/>
              <a:gd name="connsiteY7" fmla="*/ 14358 h 2288980"/>
              <a:gd name="connsiteX8" fmla="*/ 2895783 w 12329468"/>
              <a:gd name="connsiteY8" fmla="*/ 358667 h 2288980"/>
              <a:gd name="connsiteX9" fmla="*/ 1834344 w 12329468"/>
              <a:gd name="connsiteY9" fmla="*/ 23360 h 2288980"/>
              <a:gd name="connsiteX10" fmla="*/ 63010 w 12329468"/>
              <a:gd name="connsiteY10" fmla="*/ 109643 h 2288980"/>
              <a:gd name="connsiteX11" fmla="*/ 96427 w 12329468"/>
              <a:gd name="connsiteY11" fmla="*/ 2058208 h 2288980"/>
              <a:gd name="connsiteX0" fmla="*/ 96427 w 12329468"/>
              <a:gd name="connsiteY0" fmla="*/ 2058208 h 2288980"/>
              <a:gd name="connsiteX1" fmla="*/ 12153848 w 12329468"/>
              <a:gd name="connsiteY1" fmla="*/ 2070076 h 2288980"/>
              <a:gd name="connsiteX2" fmla="*/ 12172770 w 12329468"/>
              <a:gd name="connsiteY2" fmla="*/ 155405 h 2288980"/>
              <a:gd name="connsiteX3" fmla="*/ 10549405 w 12329468"/>
              <a:gd name="connsiteY3" fmla="*/ 6397 h 2288980"/>
              <a:gd name="connsiteX4" fmla="*/ 9356798 w 12329468"/>
              <a:gd name="connsiteY4" fmla="*/ 222541 h 2288980"/>
              <a:gd name="connsiteX5" fmla="*/ 8439698 w 12329468"/>
              <a:gd name="connsiteY5" fmla="*/ 420019 h 2288980"/>
              <a:gd name="connsiteX6" fmla="*/ 6692449 w 12329468"/>
              <a:gd name="connsiteY6" fmla="*/ 211684 h 2288980"/>
              <a:gd name="connsiteX7" fmla="*/ 5358227 w 12329468"/>
              <a:gd name="connsiteY7" fmla="*/ 14358 h 2288980"/>
              <a:gd name="connsiteX8" fmla="*/ 2895783 w 12329468"/>
              <a:gd name="connsiteY8" fmla="*/ 358667 h 2288980"/>
              <a:gd name="connsiteX9" fmla="*/ 1834344 w 12329468"/>
              <a:gd name="connsiteY9" fmla="*/ 23360 h 2288980"/>
              <a:gd name="connsiteX10" fmla="*/ 63010 w 12329468"/>
              <a:gd name="connsiteY10" fmla="*/ 109643 h 2288980"/>
              <a:gd name="connsiteX11" fmla="*/ 96427 w 12329468"/>
              <a:gd name="connsiteY11" fmla="*/ 2058208 h 2288980"/>
              <a:gd name="connsiteX0" fmla="*/ 96427 w 12329468"/>
              <a:gd name="connsiteY0" fmla="*/ 2058208 h 2288980"/>
              <a:gd name="connsiteX1" fmla="*/ 12153848 w 12329468"/>
              <a:gd name="connsiteY1" fmla="*/ 2070076 h 2288980"/>
              <a:gd name="connsiteX2" fmla="*/ 12172770 w 12329468"/>
              <a:gd name="connsiteY2" fmla="*/ 155405 h 2288980"/>
              <a:gd name="connsiteX3" fmla="*/ 10614983 w 12329468"/>
              <a:gd name="connsiteY3" fmla="*/ 314921 h 2288980"/>
              <a:gd name="connsiteX4" fmla="*/ 9356798 w 12329468"/>
              <a:gd name="connsiteY4" fmla="*/ 222541 h 2288980"/>
              <a:gd name="connsiteX5" fmla="*/ 8439698 w 12329468"/>
              <a:gd name="connsiteY5" fmla="*/ 420019 h 2288980"/>
              <a:gd name="connsiteX6" fmla="*/ 6692449 w 12329468"/>
              <a:gd name="connsiteY6" fmla="*/ 211684 h 2288980"/>
              <a:gd name="connsiteX7" fmla="*/ 5358227 w 12329468"/>
              <a:gd name="connsiteY7" fmla="*/ 14358 h 2288980"/>
              <a:gd name="connsiteX8" fmla="*/ 2895783 w 12329468"/>
              <a:gd name="connsiteY8" fmla="*/ 358667 h 2288980"/>
              <a:gd name="connsiteX9" fmla="*/ 1834344 w 12329468"/>
              <a:gd name="connsiteY9" fmla="*/ 23360 h 2288980"/>
              <a:gd name="connsiteX10" fmla="*/ 63010 w 12329468"/>
              <a:gd name="connsiteY10" fmla="*/ 109643 h 2288980"/>
              <a:gd name="connsiteX11" fmla="*/ 96427 w 12329468"/>
              <a:gd name="connsiteY11" fmla="*/ 2058208 h 2288980"/>
              <a:gd name="connsiteX0" fmla="*/ 96427 w 12329468"/>
              <a:gd name="connsiteY0" fmla="*/ 2058208 h 2288980"/>
              <a:gd name="connsiteX1" fmla="*/ 12153848 w 12329468"/>
              <a:gd name="connsiteY1" fmla="*/ 2070076 h 2288980"/>
              <a:gd name="connsiteX2" fmla="*/ 12172770 w 12329468"/>
              <a:gd name="connsiteY2" fmla="*/ 155405 h 2288980"/>
              <a:gd name="connsiteX3" fmla="*/ 10614983 w 12329468"/>
              <a:gd name="connsiteY3" fmla="*/ 314921 h 2288980"/>
              <a:gd name="connsiteX4" fmla="*/ 9356798 w 12329468"/>
              <a:gd name="connsiteY4" fmla="*/ 222541 h 2288980"/>
              <a:gd name="connsiteX5" fmla="*/ 8439698 w 12329468"/>
              <a:gd name="connsiteY5" fmla="*/ 420019 h 2288980"/>
              <a:gd name="connsiteX6" fmla="*/ 6692449 w 12329468"/>
              <a:gd name="connsiteY6" fmla="*/ 211684 h 2288980"/>
              <a:gd name="connsiteX7" fmla="*/ 5358227 w 12329468"/>
              <a:gd name="connsiteY7" fmla="*/ 14358 h 2288980"/>
              <a:gd name="connsiteX8" fmla="*/ 2895783 w 12329468"/>
              <a:gd name="connsiteY8" fmla="*/ 358667 h 2288980"/>
              <a:gd name="connsiteX9" fmla="*/ 1834344 w 12329468"/>
              <a:gd name="connsiteY9" fmla="*/ 23360 h 2288980"/>
              <a:gd name="connsiteX10" fmla="*/ 63010 w 12329468"/>
              <a:gd name="connsiteY10" fmla="*/ 109643 h 2288980"/>
              <a:gd name="connsiteX11" fmla="*/ 96427 w 12329468"/>
              <a:gd name="connsiteY11" fmla="*/ 2058208 h 2288980"/>
              <a:gd name="connsiteX0" fmla="*/ 96427 w 12329468"/>
              <a:gd name="connsiteY0" fmla="*/ 2058208 h 2288980"/>
              <a:gd name="connsiteX1" fmla="*/ 12153848 w 12329468"/>
              <a:gd name="connsiteY1" fmla="*/ 2070076 h 2288980"/>
              <a:gd name="connsiteX2" fmla="*/ 12172770 w 12329468"/>
              <a:gd name="connsiteY2" fmla="*/ 155405 h 2288980"/>
              <a:gd name="connsiteX3" fmla="*/ 10614983 w 12329468"/>
              <a:gd name="connsiteY3" fmla="*/ 314921 h 2288980"/>
              <a:gd name="connsiteX4" fmla="*/ 9356798 w 12329468"/>
              <a:gd name="connsiteY4" fmla="*/ 222541 h 2288980"/>
              <a:gd name="connsiteX5" fmla="*/ 8439698 w 12329468"/>
              <a:gd name="connsiteY5" fmla="*/ 420019 h 2288980"/>
              <a:gd name="connsiteX6" fmla="*/ 6692449 w 12329468"/>
              <a:gd name="connsiteY6" fmla="*/ 211684 h 2288980"/>
              <a:gd name="connsiteX7" fmla="*/ 5358227 w 12329468"/>
              <a:gd name="connsiteY7" fmla="*/ 14358 h 2288980"/>
              <a:gd name="connsiteX8" fmla="*/ 2895783 w 12329468"/>
              <a:gd name="connsiteY8" fmla="*/ 358667 h 2288980"/>
              <a:gd name="connsiteX9" fmla="*/ 1834344 w 12329468"/>
              <a:gd name="connsiteY9" fmla="*/ 23360 h 2288980"/>
              <a:gd name="connsiteX10" fmla="*/ 63010 w 12329468"/>
              <a:gd name="connsiteY10" fmla="*/ 109643 h 2288980"/>
              <a:gd name="connsiteX11" fmla="*/ 96427 w 12329468"/>
              <a:gd name="connsiteY11" fmla="*/ 2058208 h 2288980"/>
              <a:gd name="connsiteX0" fmla="*/ 96427 w 12329468"/>
              <a:gd name="connsiteY0" fmla="*/ 2058208 h 2288980"/>
              <a:gd name="connsiteX1" fmla="*/ 12153848 w 12329468"/>
              <a:gd name="connsiteY1" fmla="*/ 2070076 h 2288980"/>
              <a:gd name="connsiteX2" fmla="*/ 12172770 w 12329468"/>
              <a:gd name="connsiteY2" fmla="*/ 155405 h 2288980"/>
              <a:gd name="connsiteX3" fmla="*/ 10614983 w 12329468"/>
              <a:gd name="connsiteY3" fmla="*/ 314921 h 2288980"/>
              <a:gd name="connsiteX4" fmla="*/ 9433306 w 12329468"/>
              <a:gd name="connsiteY4" fmla="*/ 204911 h 2288980"/>
              <a:gd name="connsiteX5" fmla="*/ 8439698 w 12329468"/>
              <a:gd name="connsiteY5" fmla="*/ 420019 h 2288980"/>
              <a:gd name="connsiteX6" fmla="*/ 6692449 w 12329468"/>
              <a:gd name="connsiteY6" fmla="*/ 211684 h 2288980"/>
              <a:gd name="connsiteX7" fmla="*/ 5358227 w 12329468"/>
              <a:gd name="connsiteY7" fmla="*/ 14358 h 2288980"/>
              <a:gd name="connsiteX8" fmla="*/ 2895783 w 12329468"/>
              <a:gd name="connsiteY8" fmla="*/ 358667 h 2288980"/>
              <a:gd name="connsiteX9" fmla="*/ 1834344 w 12329468"/>
              <a:gd name="connsiteY9" fmla="*/ 23360 h 2288980"/>
              <a:gd name="connsiteX10" fmla="*/ 63010 w 12329468"/>
              <a:gd name="connsiteY10" fmla="*/ 109643 h 2288980"/>
              <a:gd name="connsiteX11" fmla="*/ 96427 w 12329468"/>
              <a:gd name="connsiteY11" fmla="*/ 2058208 h 2288980"/>
              <a:gd name="connsiteX0" fmla="*/ 96427 w 12329468"/>
              <a:gd name="connsiteY0" fmla="*/ 2058208 h 2288980"/>
              <a:gd name="connsiteX1" fmla="*/ 12153848 w 12329468"/>
              <a:gd name="connsiteY1" fmla="*/ 2070076 h 2288980"/>
              <a:gd name="connsiteX2" fmla="*/ 12172770 w 12329468"/>
              <a:gd name="connsiteY2" fmla="*/ 155405 h 2288980"/>
              <a:gd name="connsiteX3" fmla="*/ 10614983 w 12329468"/>
              <a:gd name="connsiteY3" fmla="*/ 314921 h 2288980"/>
              <a:gd name="connsiteX4" fmla="*/ 9433306 w 12329468"/>
              <a:gd name="connsiteY4" fmla="*/ 204911 h 2288980"/>
              <a:gd name="connsiteX5" fmla="*/ 8439698 w 12329468"/>
              <a:gd name="connsiteY5" fmla="*/ 420019 h 2288980"/>
              <a:gd name="connsiteX6" fmla="*/ 6692449 w 12329468"/>
              <a:gd name="connsiteY6" fmla="*/ 211684 h 2288980"/>
              <a:gd name="connsiteX7" fmla="*/ 5358227 w 12329468"/>
              <a:gd name="connsiteY7" fmla="*/ 14358 h 2288980"/>
              <a:gd name="connsiteX8" fmla="*/ 2895783 w 12329468"/>
              <a:gd name="connsiteY8" fmla="*/ 358667 h 2288980"/>
              <a:gd name="connsiteX9" fmla="*/ 1834344 w 12329468"/>
              <a:gd name="connsiteY9" fmla="*/ 23360 h 2288980"/>
              <a:gd name="connsiteX10" fmla="*/ 63010 w 12329468"/>
              <a:gd name="connsiteY10" fmla="*/ 109643 h 2288980"/>
              <a:gd name="connsiteX11" fmla="*/ 96427 w 12329468"/>
              <a:gd name="connsiteY11" fmla="*/ 2058208 h 2288980"/>
              <a:gd name="connsiteX0" fmla="*/ 96427 w 12323887"/>
              <a:gd name="connsiteY0" fmla="*/ 2058208 h 2288980"/>
              <a:gd name="connsiteX1" fmla="*/ 12153848 w 12323887"/>
              <a:gd name="connsiteY1" fmla="*/ 2070076 h 2288980"/>
              <a:gd name="connsiteX2" fmla="*/ 12161841 w 12323887"/>
              <a:gd name="connsiteY2" fmla="*/ 252369 h 2288980"/>
              <a:gd name="connsiteX3" fmla="*/ 10614983 w 12323887"/>
              <a:gd name="connsiteY3" fmla="*/ 314921 h 2288980"/>
              <a:gd name="connsiteX4" fmla="*/ 9433306 w 12323887"/>
              <a:gd name="connsiteY4" fmla="*/ 204911 h 2288980"/>
              <a:gd name="connsiteX5" fmla="*/ 8439698 w 12323887"/>
              <a:gd name="connsiteY5" fmla="*/ 420019 h 2288980"/>
              <a:gd name="connsiteX6" fmla="*/ 6692449 w 12323887"/>
              <a:gd name="connsiteY6" fmla="*/ 211684 h 2288980"/>
              <a:gd name="connsiteX7" fmla="*/ 5358227 w 12323887"/>
              <a:gd name="connsiteY7" fmla="*/ 14358 h 2288980"/>
              <a:gd name="connsiteX8" fmla="*/ 2895783 w 12323887"/>
              <a:gd name="connsiteY8" fmla="*/ 358667 h 2288980"/>
              <a:gd name="connsiteX9" fmla="*/ 1834344 w 12323887"/>
              <a:gd name="connsiteY9" fmla="*/ 23360 h 2288980"/>
              <a:gd name="connsiteX10" fmla="*/ 63010 w 12323887"/>
              <a:gd name="connsiteY10" fmla="*/ 109643 h 2288980"/>
              <a:gd name="connsiteX11" fmla="*/ 96427 w 12323887"/>
              <a:gd name="connsiteY11" fmla="*/ 2058208 h 2288980"/>
              <a:gd name="connsiteX0" fmla="*/ 96427 w 12323887"/>
              <a:gd name="connsiteY0" fmla="*/ 2058208 h 2288980"/>
              <a:gd name="connsiteX1" fmla="*/ 12153848 w 12323887"/>
              <a:gd name="connsiteY1" fmla="*/ 2070076 h 2288980"/>
              <a:gd name="connsiteX2" fmla="*/ 12161841 w 12323887"/>
              <a:gd name="connsiteY2" fmla="*/ 252369 h 2288980"/>
              <a:gd name="connsiteX3" fmla="*/ 10614983 w 12323887"/>
              <a:gd name="connsiteY3" fmla="*/ 314921 h 2288980"/>
              <a:gd name="connsiteX4" fmla="*/ 9433306 w 12323887"/>
              <a:gd name="connsiteY4" fmla="*/ 204911 h 2288980"/>
              <a:gd name="connsiteX5" fmla="*/ 8439698 w 12323887"/>
              <a:gd name="connsiteY5" fmla="*/ 420019 h 2288980"/>
              <a:gd name="connsiteX6" fmla="*/ 6692449 w 12323887"/>
              <a:gd name="connsiteY6" fmla="*/ 211684 h 2288980"/>
              <a:gd name="connsiteX7" fmla="*/ 5358227 w 12323887"/>
              <a:gd name="connsiteY7" fmla="*/ 14358 h 2288980"/>
              <a:gd name="connsiteX8" fmla="*/ 2895783 w 12323887"/>
              <a:gd name="connsiteY8" fmla="*/ 358667 h 2288980"/>
              <a:gd name="connsiteX9" fmla="*/ 1834344 w 12323887"/>
              <a:gd name="connsiteY9" fmla="*/ 23360 h 2288980"/>
              <a:gd name="connsiteX10" fmla="*/ 63010 w 12323887"/>
              <a:gd name="connsiteY10" fmla="*/ 109643 h 2288980"/>
              <a:gd name="connsiteX11" fmla="*/ 96427 w 12323887"/>
              <a:gd name="connsiteY11" fmla="*/ 2058208 h 2288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323887" h="2288980">
                <a:moveTo>
                  <a:pt x="96427" y="2058208"/>
                </a:moveTo>
                <a:cubicBezTo>
                  <a:pt x="2104280" y="2352625"/>
                  <a:pt x="10151426" y="2374747"/>
                  <a:pt x="12153848" y="2070076"/>
                </a:cubicBezTo>
                <a:cubicBezTo>
                  <a:pt x="12382447" y="1717552"/>
                  <a:pt x="12376023" y="610163"/>
                  <a:pt x="12161841" y="252369"/>
                </a:cubicBezTo>
                <a:cubicBezTo>
                  <a:pt x="11444513" y="65892"/>
                  <a:pt x="11257221" y="202874"/>
                  <a:pt x="10614983" y="314921"/>
                </a:cubicBezTo>
                <a:cubicBezTo>
                  <a:pt x="10114340" y="392562"/>
                  <a:pt x="9945647" y="204911"/>
                  <a:pt x="9433306" y="204911"/>
                </a:cubicBezTo>
                <a:cubicBezTo>
                  <a:pt x="8910290" y="213162"/>
                  <a:pt x="8939316" y="456018"/>
                  <a:pt x="8439698" y="420019"/>
                </a:cubicBezTo>
                <a:cubicBezTo>
                  <a:pt x="7920241" y="378767"/>
                  <a:pt x="7297297" y="203432"/>
                  <a:pt x="6692449" y="211684"/>
                </a:cubicBezTo>
                <a:cubicBezTo>
                  <a:pt x="6183666" y="211683"/>
                  <a:pt x="5916286" y="46900"/>
                  <a:pt x="5358227" y="14358"/>
                </a:cubicBezTo>
                <a:cubicBezTo>
                  <a:pt x="3520928" y="-85282"/>
                  <a:pt x="3540161" y="366573"/>
                  <a:pt x="2895783" y="358667"/>
                </a:cubicBezTo>
                <a:cubicBezTo>
                  <a:pt x="2488729" y="307458"/>
                  <a:pt x="2453423" y="123710"/>
                  <a:pt x="1834344" y="23360"/>
                </a:cubicBezTo>
                <a:cubicBezTo>
                  <a:pt x="1392932" y="-6024"/>
                  <a:pt x="366431" y="263076"/>
                  <a:pt x="63010" y="109643"/>
                </a:cubicBezTo>
                <a:cubicBezTo>
                  <a:pt x="-59044" y="652003"/>
                  <a:pt x="20781" y="1452069"/>
                  <a:pt x="96427" y="2058208"/>
                </a:cubicBezTo>
                <a:close/>
              </a:path>
            </a:pathLst>
          </a:custGeom>
          <a:solidFill>
            <a:srgbClr val="CCE8F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3">
            <a:extLst>
              <a:ext uri="{FF2B5EF4-FFF2-40B4-BE49-F238E27FC236}">
                <a16:creationId xmlns:a16="http://schemas.microsoft.com/office/drawing/2014/main" id="{8235A747-7DC0-5651-C2D8-36194838F7FA}"/>
              </a:ext>
            </a:extLst>
          </p:cNvPr>
          <p:cNvGrpSpPr/>
          <p:nvPr/>
        </p:nvGrpSpPr>
        <p:grpSpPr>
          <a:xfrm>
            <a:off x="2948940" y="885828"/>
            <a:ext cx="6405594" cy="4601738"/>
            <a:chOff x="3786663" y="885828"/>
            <a:chExt cx="4601738" cy="4601738"/>
          </a:xfrm>
        </p:grpSpPr>
        <p:sp>
          <p:nvSpPr>
            <p:cNvPr id="6" name="椭圆 14">
              <a:extLst>
                <a:ext uri="{FF2B5EF4-FFF2-40B4-BE49-F238E27FC236}">
                  <a16:creationId xmlns:a16="http://schemas.microsoft.com/office/drawing/2014/main" id="{FB91C755-1A5C-7145-3771-5BD2422F79EB}"/>
                </a:ext>
              </a:extLst>
            </p:cNvPr>
            <p:cNvSpPr/>
            <p:nvPr/>
          </p:nvSpPr>
          <p:spPr>
            <a:xfrm>
              <a:off x="3786663" y="885828"/>
              <a:ext cx="4601738" cy="460173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2">
              <a:extLst>
                <a:ext uri="{FF2B5EF4-FFF2-40B4-BE49-F238E27FC236}">
                  <a16:creationId xmlns:a16="http://schemas.microsoft.com/office/drawing/2014/main" id="{81D44210-E9C3-D882-54A1-316E2C9CD367}"/>
                </a:ext>
              </a:extLst>
            </p:cNvPr>
            <p:cNvSpPr/>
            <p:nvPr/>
          </p:nvSpPr>
          <p:spPr>
            <a:xfrm>
              <a:off x="4236560" y="1335725"/>
              <a:ext cx="3701944" cy="3701944"/>
            </a:xfrm>
            <a:prstGeom prst="ellipse">
              <a:avLst/>
            </a:prstGeom>
            <a:solidFill>
              <a:srgbClr val="F3D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0" b="1" dirty="0">
                  <a:solidFill>
                    <a:schemeClr val="tx1"/>
                  </a:solidFill>
                </a:rPr>
                <a:t>日本</a:t>
              </a:r>
            </a:p>
          </p:txBody>
        </p:sp>
        <p:sp>
          <p:nvSpPr>
            <p:cNvPr id="8" name="椭圆 13">
              <a:extLst>
                <a:ext uri="{FF2B5EF4-FFF2-40B4-BE49-F238E27FC236}">
                  <a16:creationId xmlns:a16="http://schemas.microsoft.com/office/drawing/2014/main" id="{B57013E0-F81D-E0D1-4534-1813C5BCCB8B}"/>
                </a:ext>
              </a:extLst>
            </p:cNvPr>
            <p:cNvSpPr/>
            <p:nvPr/>
          </p:nvSpPr>
          <p:spPr>
            <a:xfrm>
              <a:off x="4110049" y="1209214"/>
              <a:ext cx="3954966" cy="3954966"/>
            </a:xfrm>
            <a:prstGeom prst="ellipse">
              <a:avLst/>
            </a:prstGeom>
            <a:noFill/>
            <a:ln w="28575" cap="rnd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8">
            <a:extLst>
              <a:ext uri="{FF2B5EF4-FFF2-40B4-BE49-F238E27FC236}">
                <a16:creationId xmlns:a16="http://schemas.microsoft.com/office/drawing/2014/main" id="{2012DAE0-A7F8-3D57-0383-E4E2B3879664}"/>
              </a:ext>
            </a:extLst>
          </p:cNvPr>
          <p:cNvSpPr/>
          <p:nvPr/>
        </p:nvSpPr>
        <p:spPr>
          <a:xfrm>
            <a:off x="-173357" y="4396787"/>
            <a:ext cx="12643757" cy="2887963"/>
          </a:xfrm>
          <a:custGeom>
            <a:avLst/>
            <a:gdLst>
              <a:gd name="connsiteX0" fmla="*/ 0 w 12096947"/>
              <a:gd name="connsiteY0" fmla="*/ 0 h 879114"/>
              <a:gd name="connsiteX1" fmla="*/ 12096947 w 12096947"/>
              <a:gd name="connsiteY1" fmla="*/ 0 h 879114"/>
              <a:gd name="connsiteX2" fmla="*/ 12096947 w 12096947"/>
              <a:gd name="connsiteY2" fmla="*/ 879114 h 879114"/>
              <a:gd name="connsiteX3" fmla="*/ 0 w 12096947"/>
              <a:gd name="connsiteY3" fmla="*/ 879114 h 879114"/>
              <a:gd name="connsiteX4" fmla="*/ 0 w 12096947"/>
              <a:gd name="connsiteY4" fmla="*/ 0 h 879114"/>
              <a:gd name="connsiteX0" fmla="*/ 0 w 12096947"/>
              <a:gd name="connsiteY0" fmla="*/ 267 h 879381"/>
              <a:gd name="connsiteX1" fmla="*/ 1592132 w 12096947"/>
              <a:gd name="connsiteY1" fmla="*/ 0 h 879381"/>
              <a:gd name="connsiteX2" fmla="*/ 12096947 w 12096947"/>
              <a:gd name="connsiteY2" fmla="*/ 267 h 879381"/>
              <a:gd name="connsiteX3" fmla="*/ 12096947 w 12096947"/>
              <a:gd name="connsiteY3" fmla="*/ 879381 h 879381"/>
              <a:gd name="connsiteX4" fmla="*/ 0 w 12096947"/>
              <a:gd name="connsiteY4" fmla="*/ 879381 h 879381"/>
              <a:gd name="connsiteX5" fmla="*/ 0 w 12096947"/>
              <a:gd name="connsiteY5" fmla="*/ 267 h 879381"/>
              <a:gd name="connsiteX0" fmla="*/ 0 w 12096947"/>
              <a:gd name="connsiteY0" fmla="*/ 267 h 879381"/>
              <a:gd name="connsiteX1" fmla="*/ 1592132 w 12096947"/>
              <a:gd name="connsiteY1" fmla="*/ 0 h 879381"/>
              <a:gd name="connsiteX2" fmla="*/ 5701553 w 12096947"/>
              <a:gd name="connsiteY2" fmla="*/ 1 h 879381"/>
              <a:gd name="connsiteX3" fmla="*/ 12096947 w 12096947"/>
              <a:gd name="connsiteY3" fmla="*/ 267 h 879381"/>
              <a:gd name="connsiteX4" fmla="*/ 12096947 w 12096947"/>
              <a:gd name="connsiteY4" fmla="*/ 879381 h 879381"/>
              <a:gd name="connsiteX5" fmla="*/ 0 w 12096947"/>
              <a:gd name="connsiteY5" fmla="*/ 879381 h 879381"/>
              <a:gd name="connsiteX6" fmla="*/ 0 w 12096947"/>
              <a:gd name="connsiteY6" fmla="*/ 267 h 879381"/>
              <a:gd name="connsiteX0" fmla="*/ 0 w 12096947"/>
              <a:gd name="connsiteY0" fmla="*/ 150873 h 1029987"/>
              <a:gd name="connsiteX1" fmla="*/ 1592132 w 12096947"/>
              <a:gd name="connsiteY1" fmla="*/ 150606 h 1029987"/>
              <a:gd name="connsiteX2" fmla="*/ 4270786 w 12096947"/>
              <a:gd name="connsiteY2" fmla="*/ 0 h 1029987"/>
              <a:gd name="connsiteX3" fmla="*/ 12096947 w 12096947"/>
              <a:gd name="connsiteY3" fmla="*/ 150873 h 1029987"/>
              <a:gd name="connsiteX4" fmla="*/ 12096947 w 12096947"/>
              <a:gd name="connsiteY4" fmla="*/ 1029987 h 1029987"/>
              <a:gd name="connsiteX5" fmla="*/ 0 w 12096947"/>
              <a:gd name="connsiteY5" fmla="*/ 1029987 h 1029987"/>
              <a:gd name="connsiteX6" fmla="*/ 0 w 12096947"/>
              <a:gd name="connsiteY6" fmla="*/ 150873 h 1029987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12096947 w 12096947"/>
              <a:gd name="connsiteY3" fmla="*/ 193904 h 1073018"/>
              <a:gd name="connsiteX4" fmla="*/ 12096947 w 12096947"/>
              <a:gd name="connsiteY4" fmla="*/ 1073018 h 1073018"/>
              <a:gd name="connsiteX5" fmla="*/ 0 w 12096947"/>
              <a:gd name="connsiteY5" fmla="*/ 1073018 h 1073018"/>
              <a:gd name="connsiteX6" fmla="*/ 0 w 12096947"/>
              <a:gd name="connsiteY6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6906409 w 12096947"/>
              <a:gd name="connsiteY3" fmla="*/ 96819 h 1073018"/>
              <a:gd name="connsiteX4" fmla="*/ 12096947 w 12096947"/>
              <a:gd name="connsiteY4" fmla="*/ 193904 h 1073018"/>
              <a:gd name="connsiteX5" fmla="*/ 12096947 w 12096947"/>
              <a:gd name="connsiteY5" fmla="*/ 1073018 h 1073018"/>
              <a:gd name="connsiteX6" fmla="*/ 0 w 12096947"/>
              <a:gd name="connsiteY6" fmla="*/ 1073018 h 1073018"/>
              <a:gd name="connsiteX7" fmla="*/ 0 w 12096947"/>
              <a:gd name="connsiteY7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12096947 w 12096947"/>
              <a:gd name="connsiteY4" fmla="*/ 193904 h 1073018"/>
              <a:gd name="connsiteX5" fmla="*/ 12096947 w 12096947"/>
              <a:gd name="connsiteY5" fmla="*/ 1073018 h 1073018"/>
              <a:gd name="connsiteX6" fmla="*/ 0 w 12096947"/>
              <a:gd name="connsiteY6" fmla="*/ 1073018 h 1073018"/>
              <a:gd name="connsiteX7" fmla="*/ 0 w 12096947"/>
              <a:gd name="connsiteY7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9230061 w 12096947"/>
              <a:gd name="connsiteY4" fmla="*/ 118335 h 1073018"/>
              <a:gd name="connsiteX5" fmla="*/ 12096947 w 12096947"/>
              <a:gd name="connsiteY5" fmla="*/ 193904 h 1073018"/>
              <a:gd name="connsiteX6" fmla="*/ 12096947 w 12096947"/>
              <a:gd name="connsiteY6" fmla="*/ 1073018 h 1073018"/>
              <a:gd name="connsiteX7" fmla="*/ 0 w 12096947"/>
              <a:gd name="connsiteY7" fmla="*/ 1073018 h 1073018"/>
              <a:gd name="connsiteX8" fmla="*/ 0 w 12096947"/>
              <a:gd name="connsiteY8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9509759 w 12096947"/>
              <a:gd name="connsiteY4" fmla="*/ 215154 h 1073018"/>
              <a:gd name="connsiteX5" fmla="*/ 12096947 w 12096947"/>
              <a:gd name="connsiteY5" fmla="*/ 193904 h 1073018"/>
              <a:gd name="connsiteX6" fmla="*/ 12096947 w 12096947"/>
              <a:gd name="connsiteY6" fmla="*/ 1073018 h 1073018"/>
              <a:gd name="connsiteX7" fmla="*/ 0 w 12096947"/>
              <a:gd name="connsiteY7" fmla="*/ 1073018 h 1073018"/>
              <a:gd name="connsiteX8" fmla="*/ 0 w 12096947"/>
              <a:gd name="connsiteY8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9509759 w 12096947"/>
              <a:gd name="connsiteY4" fmla="*/ 215154 h 1073018"/>
              <a:gd name="connsiteX5" fmla="*/ 12096947 w 12096947"/>
              <a:gd name="connsiteY5" fmla="*/ 193904 h 1073018"/>
              <a:gd name="connsiteX6" fmla="*/ 12096947 w 12096947"/>
              <a:gd name="connsiteY6" fmla="*/ 1073018 h 1073018"/>
              <a:gd name="connsiteX7" fmla="*/ 0 w 12096947"/>
              <a:gd name="connsiteY7" fmla="*/ 1073018 h 1073018"/>
              <a:gd name="connsiteX8" fmla="*/ 0 w 12096947"/>
              <a:gd name="connsiteY8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9509759 w 12096947"/>
              <a:gd name="connsiteY4" fmla="*/ 215154 h 1073018"/>
              <a:gd name="connsiteX5" fmla="*/ 12096947 w 12096947"/>
              <a:gd name="connsiteY5" fmla="*/ 193904 h 1073018"/>
              <a:gd name="connsiteX6" fmla="*/ 12096947 w 12096947"/>
              <a:gd name="connsiteY6" fmla="*/ 1073018 h 1073018"/>
              <a:gd name="connsiteX7" fmla="*/ 0 w 12096947"/>
              <a:gd name="connsiteY7" fmla="*/ 1073018 h 1073018"/>
              <a:gd name="connsiteX8" fmla="*/ 0 w 12096947"/>
              <a:gd name="connsiteY8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9509759 w 12096947"/>
              <a:gd name="connsiteY4" fmla="*/ 215154 h 1073018"/>
              <a:gd name="connsiteX5" fmla="*/ 12096947 w 12096947"/>
              <a:gd name="connsiteY5" fmla="*/ 193904 h 1073018"/>
              <a:gd name="connsiteX6" fmla="*/ 12096947 w 12096947"/>
              <a:gd name="connsiteY6" fmla="*/ 1073018 h 1073018"/>
              <a:gd name="connsiteX7" fmla="*/ 0 w 12096947"/>
              <a:gd name="connsiteY7" fmla="*/ 1073018 h 1073018"/>
              <a:gd name="connsiteX8" fmla="*/ 0 w 12096947"/>
              <a:gd name="connsiteY8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9509759 w 12096947"/>
              <a:gd name="connsiteY4" fmla="*/ 215154 h 1073018"/>
              <a:gd name="connsiteX5" fmla="*/ 12096947 w 12096947"/>
              <a:gd name="connsiteY5" fmla="*/ 193904 h 1073018"/>
              <a:gd name="connsiteX6" fmla="*/ 12096947 w 12096947"/>
              <a:gd name="connsiteY6" fmla="*/ 1073018 h 1073018"/>
              <a:gd name="connsiteX7" fmla="*/ 0 w 12096947"/>
              <a:gd name="connsiteY7" fmla="*/ 1073018 h 1073018"/>
              <a:gd name="connsiteX8" fmla="*/ 0 w 12096947"/>
              <a:gd name="connsiteY8" fmla="*/ 193904 h 1073018"/>
              <a:gd name="connsiteX0" fmla="*/ 0 w 12096947"/>
              <a:gd name="connsiteY0" fmla="*/ 197065 h 1076179"/>
              <a:gd name="connsiteX1" fmla="*/ 1538344 w 12096947"/>
              <a:gd name="connsiteY1" fmla="*/ 3161 h 1076179"/>
              <a:gd name="connsiteX2" fmla="*/ 4270786 w 12096947"/>
              <a:gd name="connsiteY2" fmla="*/ 46192 h 1076179"/>
              <a:gd name="connsiteX3" fmla="*/ 7100047 w 12096947"/>
              <a:gd name="connsiteY3" fmla="*/ 46192 h 1076179"/>
              <a:gd name="connsiteX4" fmla="*/ 9509759 w 12096947"/>
              <a:gd name="connsiteY4" fmla="*/ 218315 h 1076179"/>
              <a:gd name="connsiteX5" fmla="*/ 12096947 w 12096947"/>
              <a:gd name="connsiteY5" fmla="*/ 197065 h 1076179"/>
              <a:gd name="connsiteX6" fmla="*/ 12096947 w 12096947"/>
              <a:gd name="connsiteY6" fmla="*/ 1076179 h 1076179"/>
              <a:gd name="connsiteX7" fmla="*/ 0 w 12096947"/>
              <a:gd name="connsiteY7" fmla="*/ 1076179 h 1076179"/>
              <a:gd name="connsiteX8" fmla="*/ 0 w 12096947"/>
              <a:gd name="connsiteY8" fmla="*/ 197065 h 1076179"/>
              <a:gd name="connsiteX0" fmla="*/ 0 w 12096947"/>
              <a:gd name="connsiteY0" fmla="*/ 194336 h 1073450"/>
              <a:gd name="connsiteX1" fmla="*/ 1538344 w 12096947"/>
              <a:gd name="connsiteY1" fmla="*/ 432 h 1073450"/>
              <a:gd name="connsiteX2" fmla="*/ 4270786 w 12096947"/>
              <a:gd name="connsiteY2" fmla="*/ 43463 h 1073450"/>
              <a:gd name="connsiteX3" fmla="*/ 7100047 w 12096947"/>
              <a:gd name="connsiteY3" fmla="*/ 43463 h 1073450"/>
              <a:gd name="connsiteX4" fmla="*/ 9509759 w 12096947"/>
              <a:gd name="connsiteY4" fmla="*/ 215586 h 1073450"/>
              <a:gd name="connsiteX5" fmla="*/ 12096947 w 12096947"/>
              <a:gd name="connsiteY5" fmla="*/ 194336 h 1073450"/>
              <a:gd name="connsiteX6" fmla="*/ 12096947 w 12096947"/>
              <a:gd name="connsiteY6" fmla="*/ 1073450 h 1073450"/>
              <a:gd name="connsiteX7" fmla="*/ 0 w 12096947"/>
              <a:gd name="connsiteY7" fmla="*/ 1073450 h 1073450"/>
              <a:gd name="connsiteX8" fmla="*/ 0 w 12096947"/>
              <a:gd name="connsiteY8" fmla="*/ 194336 h 1073450"/>
              <a:gd name="connsiteX0" fmla="*/ 0 w 12096947"/>
              <a:gd name="connsiteY0" fmla="*/ 193946 h 1073060"/>
              <a:gd name="connsiteX1" fmla="*/ 1538344 w 12096947"/>
              <a:gd name="connsiteY1" fmla="*/ 42 h 1073060"/>
              <a:gd name="connsiteX2" fmla="*/ 4270786 w 12096947"/>
              <a:gd name="connsiteY2" fmla="*/ 43073 h 1073060"/>
              <a:gd name="connsiteX3" fmla="*/ 7100047 w 12096947"/>
              <a:gd name="connsiteY3" fmla="*/ 43073 h 1073060"/>
              <a:gd name="connsiteX4" fmla="*/ 9509759 w 12096947"/>
              <a:gd name="connsiteY4" fmla="*/ 215196 h 1073060"/>
              <a:gd name="connsiteX5" fmla="*/ 12096947 w 12096947"/>
              <a:gd name="connsiteY5" fmla="*/ 193946 h 1073060"/>
              <a:gd name="connsiteX6" fmla="*/ 12096947 w 12096947"/>
              <a:gd name="connsiteY6" fmla="*/ 1073060 h 1073060"/>
              <a:gd name="connsiteX7" fmla="*/ 0 w 12096947"/>
              <a:gd name="connsiteY7" fmla="*/ 1073060 h 1073060"/>
              <a:gd name="connsiteX8" fmla="*/ 0 w 12096947"/>
              <a:gd name="connsiteY8" fmla="*/ 193946 h 1073060"/>
              <a:gd name="connsiteX0" fmla="*/ 0 w 12096947"/>
              <a:gd name="connsiteY0" fmla="*/ 150873 h 1029987"/>
              <a:gd name="connsiteX1" fmla="*/ 1613061 w 12096947"/>
              <a:gd name="connsiteY1" fmla="*/ 36817 h 1029987"/>
              <a:gd name="connsiteX2" fmla="*/ 4270786 w 12096947"/>
              <a:gd name="connsiteY2" fmla="*/ 0 h 1029987"/>
              <a:gd name="connsiteX3" fmla="*/ 7100047 w 12096947"/>
              <a:gd name="connsiteY3" fmla="*/ 0 h 1029987"/>
              <a:gd name="connsiteX4" fmla="*/ 9509759 w 12096947"/>
              <a:gd name="connsiteY4" fmla="*/ 172123 h 1029987"/>
              <a:gd name="connsiteX5" fmla="*/ 12096947 w 12096947"/>
              <a:gd name="connsiteY5" fmla="*/ 150873 h 1029987"/>
              <a:gd name="connsiteX6" fmla="*/ 12096947 w 12096947"/>
              <a:gd name="connsiteY6" fmla="*/ 1029987 h 1029987"/>
              <a:gd name="connsiteX7" fmla="*/ 0 w 12096947"/>
              <a:gd name="connsiteY7" fmla="*/ 1029987 h 1029987"/>
              <a:gd name="connsiteX8" fmla="*/ 0 w 12096947"/>
              <a:gd name="connsiteY8" fmla="*/ 150873 h 1029987"/>
              <a:gd name="connsiteX0" fmla="*/ 0 w 12096947"/>
              <a:gd name="connsiteY0" fmla="*/ 150873 h 1029987"/>
              <a:gd name="connsiteX1" fmla="*/ 1613061 w 12096947"/>
              <a:gd name="connsiteY1" fmla="*/ 36817 h 1029987"/>
              <a:gd name="connsiteX2" fmla="*/ 4270786 w 12096947"/>
              <a:gd name="connsiteY2" fmla="*/ 0 h 1029987"/>
              <a:gd name="connsiteX3" fmla="*/ 7100047 w 12096947"/>
              <a:gd name="connsiteY3" fmla="*/ 0 h 1029987"/>
              <a:gd name="connsiteX4" fmla="*/ 9509759 w 12096947"/>
              <a:gd name="connsiteY4" fmla="*/ 172123 h 1029987"/>
              <a:gd name="connsiteX5" fmla="*/ 12096947 w 12096947"/>
              <a:gd name="connsiteY5" fmla="*/ 150873 h 1029987"/>
              <a:gd name="connsiteX6" fmla="*/ 12096947 w 12096947"/>
              <a:gd name="connsiteY6" fmla="*/ 1029987 h 1029987"/>
              <a:gd name="connsiteX7" fmla="*/ 0 w 12096947"/>
              <a:gd name="connsiteY7" fmla="*/ 1029987 h 1029987"/>
              <a:gd name="connsiteX8" fmla="*/ 0 w 12096947"/>
              <a:gd name="connsiteY8" fmla="*/ 150873 h 1029987"/>
              <a:gd name="connsiteX0" fmla="*/ 0 w 12096947"/>
              <a:gd name="connsiteY0" fmla="*/ 150873 h 1029987"/>
              <a:gd name="connsiteX1" fmla="*/ 1613061 w 12096947"/>
              <a:gd name="connsiteY1" fmla="*/ 36817 h 1029987"/>
              <a:gd name="connsiteX2" fmla="*/ 4206743 w 12096947"/>
              <a:gd name="connsiteY2" fmla="*/ 49904 h 1029987"/>
              <a:gd name="connsiteX3" fmla="*/ 7100047 w 12096947"/>
              <a:gd name="connsiteY3" fmla="*/ 0 h 1029987"/>
              <a:gd name="connsiteX4" fmla="*/ 9509759 w 12096947"/>
              <a:gd name="connsiteY4" fmla="*/ 172123 h 1029987"/>
              <a:gd name="connsiteX5" fmla="*/ 12096947 w 12096947"/>
              <a:gd name="connsiteY5" fmla="*/ 150873 h 1029987"/>
              <a:gd name="connsiteX6" fmla="*/ 12096947 w 12096947"/>
              <a:gd name="connsiteY6" fmla="*/ 1029987 h 1029987"/>
              <a:gd name="connsiteX7" fmla="*/ 0 w 12096947"/>
              <a:gd name="connsiteY7" fmla="*/ 1029987 h 1029987"/>
              <a:gd name="connsiteX8" fmla="*/ 0 w 12096947"/>
              <a:gd name="connsiteY8" fmla="*/ 150873 h 1029987"/>
              <a:gd name="connsiteX0" fmla="*/ 0 w 12096947"/>
              <a:gd name="connsiteY0" fmla="*/ 317234 h 1196348"/>
              <a:gd name="connsiteX1" fmla="*/ 1613061 w 12096947"/>
              <a:gd name="connsiteY1" fmla="*/ 203178 h 1196348"/>
              <a:gd name="connsiteX2" fmla="*/ 4206743 w 12096947"/>
              <a:gd name="connsiteY2" fmla="*/ 216265 h 1196348"/>
              <a:gd name="connsiteX3" fmla="*/ 7100047 w 12096947"/>
              <a:gd name="connsiteY3" fmla="*/ 166361 h 1196348"/>
              <a:gd name="connsiteX4" fmla="*/ 9509759 w 12096947"/>
              <a:gd name="connsiteY4" fmla="*/ 338484 h 1196348"/>
              <a:gd name="connsiteX5" fmla="*/ 12096947 w 12096947"/>
              <a:gd name="connsiteY5" fmla="*/ 317234 h 1196348"/>
              <a:gd name="connsiteX6" fmla="*/ 12096947 w 12096947"/>
              <a:gd name="connsiteY6" fmla="*/ 1196348 h 1196348"/>
              <a:gd name="connsiteX7" fmla="*/ 0 w 12096947"/>
              <a:gd name="connsiteY7" fmla="*/ 1196348 h 1196348"/>
              <a:gd name="connsiteX8" fmla="*/ 0 w 12096947"/>
              <a:gd name="connsiteY8" fmla="*/ 317234 h 1196348"/>
              <a:gd name="connsiteX0" fmla="*/ 0 w 12096947"/>
              <a:gd name="connsiteY0" fmla="*/ 317234 h 1196348"/>
              <a:gd name="connsiteX1" fmla="*/ 1613061 w 12096947"/>
              <a:gd name="connsiteY1" fmla="*/ 203178 h 1196348"/>
              <a:gd name="connsiteX2" fmla="*/ 4206743 w 12096947"/>
              <a:gd name="connsiteY2" fmla="*/ 216265 h 1196348"/>
              <a:gd name="connsiteX3" fmla="*/ 7100047 w 12096947"/>
              <a:gd name="connsiteY3" fmla="*/ 166361 h 1196348"/>
              <a:gd name="connsiteX4" fmla="*/ 9509759 w 12096947"/>
              <a:gd name="connsiteY4" fmla="*/ 338484 h 1196348"/>
              <a:gd name="connsiteX5" fmla="*/ 12096947 w 12096947"/>
              <a:gd name="connsiteY5" fmla="*/ 317234 h 1196348"/>
              <a:gd name="connsiteX6" fmla="*/ 12096947 w 12096947"/>
              <a:gd name="connsiteY6" fmla="*/ 1196348 h 1196348"/>
              <a:gd name="connsiteX7" fmla="*/ 0 w 12096947"/>
              <a:gd name="connsiteY7" fmla="*/ 1196348 h 1196348"/>
              <a:gd name="connsiteX8" fmla="*/ 0 w 12096947"/>
              <a:gd name="connsiteY8" fmla="*/ 317234 h 1196348"/>
              <a:gd name="connsiteX0" fmla="*/ 0 w 12096947"/>
              <a:gd name="connsiteY0" fmla="*/ 317234 h 1196348"/>
              <a:gd name="connsiteX1" fmla="*/ 1613061 w 12096947"/>
              <a:gd name="connsiteY1" fmla="*/ 203178 h 1196348"/>
              <a:gd name="connsiteX2" fmla="*/ 4206743 w 12096947"/>
              <a:gd name="connsiteY2" fmla="*/ 216265 h 1196348"/>
              <a:gd name="connsiteX3" fmla="*/ 7100047 w 12096947"/>
              <a:gd name="connsiteY3" fmla="*/ 166361 h 1196348"/>
              <a:gd name="connsiteX4" fmla="*/ 9509759 w 12096947"/>
              <a:gd name="connsiteY4" fmla="*/ 338484 h 1196348"/>
              <a:gd name="connsiteX5" fmla="*/ 12096947 w 12096947"/>
              <a:gd name="connsiteY5" fmla="*/ 317234 h 1196348"/>
              <a:gd name="connsiteX6" fmla="*/ 12096947 w 12096947"/>
              <a:gd name="connsiteY6" fmla="*/ 1196348 h 1196348"/>
              <a:gd name="connsiteX7" fmla="*/ 0 w 12096947"/>
              <a:gd name="connsiteY7" fmla="*/ 1196348 h 1196348"/>
              <a:gd name="connsiteX8" fmla="*/ 0 w 12096947"/>
              <a:gd name="connsiteY8" fmla="*/ 317234 h 1196348"/>
              <a:gd name="connsiteX0" fmla="*/ 0 w 12096947"/>
              <a:gd name="connsiteY0" fmla="*/ 317234 h 1196348"/>
              <a:gd name="connsiteX1" fmla="*/ 1613061 w 12096947"/>
              <a:gd name="connsiteY1" fmla="*/ 203178 h 1196348"/>
              <a:gd name="connsiteX2" fmla="*/ 4206743 w 12096947"/>
              <a:gd name="connsiteY2" fmla="*/ 216265 h 1196348"/>
              <a:gd name="connsiteX3" fmla="*/ 7100047 w 12096947"/>
              <a:gd name="connsiteY3" fmla="*/ 166361 h 1196348"/>
              <a:gd name="connsiteX4" fmla="*/ 9509759 w 12096947"/>
              <a:gd name="connsiteY4" fmla="*/ 338484 h 1196348"/>
              <a:gd name="connsiteX5" fmla="*/ 12096947 w 12096947"/>
              <a:gd name="connsiteY5" fmla="*/ 317234 h 1196348"/>
              <a:gd name="connsiteX6" fmla="*/ 12096947 w 12096947"/>
              <a:gd name="connsiteY6" fmla="*/ 1196348 h 1196348"/>
              <a:gd name="connsiteX7" fmla="*/ 0 w 12096947"/>
              <a:gd name="connsiteY7" fmla="*/ 1196348 h 1196348"/>
              <a:gd name="connsiteX8" fmla="*/ 0 w 12096947"/>
              <a:gd name="connsiteY8" fmla="*/ 317234 h 1196348"/>
              <a:gd name="connsiteX0" fmla="*/ 0 w 12096947"/>
              <a:gd name="connsiteY0" fmla="*/ 317234 h 1196348"/>
              <a:gd name="connsiteX1" fmla="*/ 1613061 w 12096947"/>
              <a:gd name="connsiteY1" fmla="*/ 203178 h 1196348"/>
              <a:gd name="connsiteX2" fmla="*/ 4206743 w 12096947"/>
              <a:gd name="connsiteY2" fmla="*/ 216265 h 1196348"/>
              <a:gd name="connsiteX3" fmla="*/ 7100047 w 12096947"/>
              <a:gd name="connsiteY3" fmla="*/ 166361 h 1196348"/>
              <a:gd name="connsiteX4" fmla="*/ 9509759 w 12096947"/>
              <a:gd name="connsiteY4" fmla="*/ 338484 h 1196348"/>
              <a:gd name="connsiteX5" fmla="*/ 12096947 w 12096947"/>
              <a:gd name="connsiteY5" fmla="*/ 317234 h 1196348"/>
              <a:gd name="connsiteX6" fmla="*/ 12096947 w 12096947"/>
              <a:gd name="connsiteY6" fmla="*/ 1196348 h 1196348"/>
              <a:gd name="connsiteX7" fmla="*/ 0 w 12096947"/>
              <a:gd name="connsiteY7" fmla="*/ 1196348 h 1196348"/>
              <a:gd name="connsiteX8" fmla="*/ 0 w 12096947"/>
              <a:gd name="connsiteY8" fmla="*/ 317234 h 1196348"/>
              <a:gd name="connsiteX0" fmla="*/ 0 w 12096947"/>
              <a:gd name="connsiteY0" fmla="*/ 202582 h 1081696"/>
              <a:gd name="connsiteX1" fmla="*/ 1613061 w 12096947"/>
              <a:gd name="connsiteY1" fmla="*/ 88526 h 1081696"/>
              <a:gd name="connsiteX2" fmla="*/ 4206743 w 12096947"/>
              <a:gd name="connsiteY2" fmla="*/ 101613 h 1081696"/>
              <a:gd name="connsiteX3" fmla="*/ 7100047 w 12096947"/>
              <a:gd name="connsiteY3" fmla="*/ 51709 h 1081696"/>
              <a:gd name="connsiteX4" fmla="*/ 9509759 w 12096947"/>
              <a:gd name="connsiteY4" fmla="*/ 223832 h 1081696"/>
              <a:gd name="connsiteX5" fmla="*/ 12096947 w 12096947"/>
              <a:gd name="connsiteY5" fmla="*/ 202582 h 1081696"/>
              <a:gd name="connsiteX6" fmla="*/ 12096947 w 12096947"/>
              <a:gd name="connsiteY6" fmla="*/ 1081696 h 1081696"/>
              <a:gd name="connsiteX7" fmla="*/ 0 w 12096947"/>
              <a:gd name="connsiteY7" fmla="*/ 1081696 h 1081696"/>
              <a:gd name="connsiteX8" fmla="*/ 0 w 12096947"/>
              <a:gd name="connsiteY8" fmla="*/ 202582 h 1081696"/>
              <a:gd name="connsiteX0" fmla="*/ 0 w 12096947"/>
              <a:gd name="connsiteY0" fmla="*/ 150873 h 1029987"/>
              <a:gd name="connsiteX1" fmla="*/ 1613061 w 12096947"/>
              <a:gd name="connsiteY1" fmla="*/ 36817 h 1029987"/>
              <a:gd name="connsiteX2" fmla="*/ 4206743 w 12096947"/>
              <a:gd name="connsiteY2" fmla="*/ 49904 h 1029987"/>
              <a:gd name="connsiteX3" fmla="*/ 7100047 w 12096947"/>
              <a:gd name="connsiteY3" fmla="*/ 0 h 1029987"/>
              <a:gd name="connsiteX4" fmla="*/ 9509759 w 12096947"/>
              <a:gd name="connsiteY4" fmla="*/ 172123 h 1029987"/>
              <a:gd name="connsiteX5" fmla="*/ 12096947 w 12096947"/>
              <a:gd name="connsiteY5" fmla="*/ 150873 h 1029987"/>
              <a:gd name="connsiteX6" fmla="*/ 12096947 w 12096947"/>
              <a:gd name="connsiteY6" fmla="*/ 1029987 h 1029987"/>
              <a:gd name="connsiteX7" fmla="*/ 0 w 12096947"/>
              <a:gd name="connsiteY7" fmla="*/ 1029987 h 1029987"/>
              <a:gd name="connsiteX8" fmla="*/ 0 w 12096947"/>
              <a:gd name="connsiteY8" fmla="*/ 150873 h 1029987"/>
              <a:gd name="connsiteX0" fmla="*/ 0 w 12096947"/>
              <a:gd name="connsiteY0" fmla="*/ 150873 h 1029987"/>
              <a:gd name="connsiteX1" fmla="*/ 1613061 w 12096947"/>
              <a:gd name="connsiteY1" fmla="*/ 36817 h 1029987"/>
              <a:gd name="connsiteX2" fmla="*/ 4206743 w 12096947"/>
              <a:gd name="connsiteY2" fmla="*/ 49904 h 1029987"/>
              <a:gd name="connsiteX3" fmla="*/ 7100047 w 12096947"/>
              <a:gd name="connsiteY3" fmla="*/ 0 h 1029987"/>
              <a:gd name="connsiteX4" fmla="*/ 9509759 w 12096947"/>
              <a:gd name="connsiteY4" fmla="*/ 172123 h 1029987"/>
              <a:gd name="connsiteX5" fmla="*/ 12096947 w 12096947"/>
              <a:gd name="connsiteY5" fmla="*/ 150873 h 1029987"/>
              <a:gd name="connsiteX6" fmla="*/ 12096947 w 12096947"/>
              <a:gd name="connsiteY6" fmla="*/ 1029987 h 1029987"/>
              <a:gd name="connsiteX7" fmla="*/ 0 w 12096947"/>
              <a:gd name="connsiteY7" fmla="*/ 1029987 h 1029987"/>
              <a:gd name="connsiteX8" fmla="*/ 0 w 12096947"/>
              <a:gd name="connsiteY8" fmla="*/ 150873 h 1029987"/>
              <a:gd name="connsiteX0" fmla="*/ 0 w 12096947"/>
              <a:gd name="connsiteY0" fmla="*/ 163742 h 1042856"/>
              <a:gd name="connsiteX1" fmla="*/ 1613061 w 12096947"/>
              <a:gd name="connsiteY1" fmla="*/ 49686 h 1042856"/>
              <a:gd name="connsiteX2" fmla="*/ 4206743 w 12096947"/>
              <a:gd name="connsiteY2" fmla="*/ 62773 h 1042856"/>
              <a:gd name="connsiteX3" fmla="*/ 7100047 w 12096947"/>
              <a:gd name="connsiteY3" fmla="*/ 12869 h 1042856"/>
              <a:gd name="connsiteX4" fmla="*/ 9509759 w 12096947"/>
              <a:gd name="connsiteY4" fmla="*/ 184992 h 1042856"/>
              <a:gd name="connsiteX5" fmla="*/ 12096947 w 12096947"/>
              <a:gd name="connsiteY5" fmla="*/ 163742 h 1042856"/>
              <a:gd name="connsiteX6" fmla="*/ 12096947 w 12096947"/>
              <a:gd name="connsiteY6" fmla="*/ 1042856 h 1042856"/>
              <a:gd name="connsiteX7" fmla="*/ 0 w 12096947"/>
              <a:gd name="connsiteY7" fmla="*/ 1042856 h 1042856"/>
              <a:gd name="connsiteX8" fmla="*/ 0 w 12096947"/>
              <a:gd name="connsiteY8" fmla="*/ 163742 h 1042856"/>
              <a:gd name="connsiteX0" fmla="*/ 0 w 12096947"/>
              <a:gd name="connsiteY0" fmla="*/ 169370 h 1048484"/>
              <a:gd name="connsiteX1" fmla="*/ 1613061 w 12096947"/>
              <a:gd name="connsiteY1" fmla="*/ 55314 h 1048484"/>
              <a:gd name="connsiteX2" fmla="*/ 4206743 w 12096947"/>
              <a:gd name="connsiteY2" fmla="*/ 68401 h 1048484"/>
              <a:gd name="connsiteX3" fmla="*/ 7100047 w 12096947"/>
              <a:gd name="connsiteY3" fmla="*/ 18497 h 1048484"/>
              <a:gd name="connsiteX4" fmla="*/ 9509759 w 12096947"/>
              <a:gd name="connsiteY4" fmla="*/ 190620 h 1048484"/>
              <a:gd name="connsiteX5" fmla="*/ 12096947 w 12096947"/>
              <a:gd name="connsiteY5" fmla="*/ 169370 h 1048484"/>
              <a:gd name="connsiteX6" fmla="*/ 12096947 w 12096947"/>
              <a:gd name="connsiteY6" fmla="*/ 1048484 h 1048484"/>
              <a:gd name="connsiteX7" fmla="*/ 0 w 12096947"/>
              <a:gd name="connsiteY7" fmla="*/ 1048484 h 1048484"/>
              <a:gd name="connsiteX8" fmla="*/ 0 w 12096947"/>
              <a:gd name="connsiteY8" fmla="*/ 169370 h 1048484"/>
              <a:gd name="connsiteX0" fmla="*/ 0 w 12096947"/>
              <a:gd name="connsiteY0" fmla="*/ 169370 h 1048484"/>
              <a:gd name="connsiteX1" fmla="*/ 1613061 w 12096947"/>
              <a:gd name="connsiteY1" fmla="*/ 55314 h 1048484"/>
              <a:gd name="connsiteX2" fmla="*/ 4206743 w 12096947"/>
              <a:gd name="connsiteY2" fmla="*/ 68401 h 1048484"/>
              <a:gd name="connsiteX3" fmla="*/ 7100047 w 12096947"/>
              <a:gd name="connsiteY3" fmla="*/ 18497 h 1048484"/>
              <a:gd name="connsiteX4" fmla="*/ 9509759 w 12096947"/>
              <a:gd name="connsiteY4" fmla="*/ 190620 h 1048484"/>
              <a:gd name="connsiteX5" fmla="*/ 12096947 w 12096947"/>
              <a:gd name="connsiteY5" fmla="*/ 169370 h 1048484"/>
              <a:gd name="connsiteX6" fmla="*/ 12096947 w 12096947"/>
              <a:gd name="connsiteY6" fmla="*/ 1048484 h 1048484"/>
              <a:gd name="connsiteX7" fmla="*/ 0 w 12096947"/>
              <a:gd name="connsiteY7" fmla="*/ 1048484 h 1048484"/>
              <a:gd name="connsiteX8" fmla="*/ 0 w 12096947"/>
              <a:gd name="connsiteY8" fmla="*/ 169370 h 1048484"/>
              <a:gd name="connsiteX0" fmla="*/ 0 w 12096947"/>
              <a:gd name="connsiteY0" fmla="*/ 168710 h 1047824"/>
              <a:gd name="connsiteX1" fmla="*/ 1613061 w 12096947"/>
              <a:gd name="connsiteY1" fmla="*/ 54654 h 1047824"/>
              <a:gd name="connsiteX2" fmla="*/ 4206743 w 12096947"/>
              <a:gd name="connsiteY2" fmla="*/ 67741 h 1047824"/>
              <a:gd name="connsiteX3" fmla="*/ 7100047 w 12096947"/>
              <a:gd name="connsiteY3" fmla="*/ 17837 h 1047824"/>
              <a:gd name="connsiteX4" fmla="*/ 9509759 w 12096947"/>
              <a:gd name="connsiteY4" fmla="*/ 189960 h 1047824"/>
              <a:gd name="connsiteX5" fmla="*/ 12096947 w 12096947"/>
              <a:gd name="connsiteY5" fmla="*/ 168710 h 1047824"/>
              <a:gd name="connsiteX6" fmla="*/ 12096947 w 12096947"/>
              <a:gd name="connsiteY6" fmla="*/ 1047824 h 1047824"/>
              <a:gd name="connsiteX7" fmla="*/ 0 w 12096947"/>
              <a:gd name="connsiteY7" fmla="*/ 1047824 h 1047824"/>
              <a:gd name="connsiteX8" fmla="*/ 0 w 12096947"/>
              <a:gd name="connsiteY8" fmla="*/ 168710 h 1047824"/>
              <a:gd name="connsiteX0" fmla="*/ 0 w 12096947"/>
              <a:gd name="connsiteY0" fmla="*/ 168710 h 1047824"/>
              <a:gd name="connsiteX1" fmla="*/ 1613061 w 12096947"/>
              <a:gd name="connsiteY1" fmla="*/ 54654 h 1047824"/>
              <a:gd name="connsiteX2" fmla="*/ 4206743 w 12096947"/>
              <a:gd name="connsiteY2" fmla="*/ 67741 h 1047824"/>
              <a:gd name="connsiteX3" fmla="*/ 7100047 w 12096947"/>
              <a:gd name="connsiteY3" fmla="*/ 17837 h 1047824"/>
              <a:gd name="connsiteX4" fmla="*/ 9509759 w 12096947"/>
              <a:gd name="connsiteY4" fmla="*/ 189960 h 1047824"/>
              <a:gd name="connsiteX5" fmla="*/ 12096947 w 12096947"/>
              <a:gd name="connsiteY5" fmla="*/ 168710 h 1047824"/>
              <a:gd name="connsiteX6" fmla="*/ 12096947 w 12096947"/>
              <a:gd name="connsiteY6" fmla="*/ 1047824 h 1047824"/>
              <a:gd name="connsiteX7" fmla="*/ 0 w 12096947"/>
              <a:gd name="connsiteY7" fmla="*/ 1047824 h 1047824"/>
              <a:gd name="connsiteX8" fmla="*/ 0 w 12096947"/>
              <a:gd name="connsiteY8" fmla="*/ 168710 h 1047824"/>
              <a:gd name="connsiteX0" fmla="*/ 0 w 12096947"/>
              <a:gd name="connsiteY0" fmla="*/ 168710 h 1047824"/>
              <a:gd name="connsiteX1" fmla="*/ 1613061 w 12096947"/>
              <a:gd name="connsiteY1" fmla="*/ 54654 h 1047824"/>
              <a:gd name="connsiteX2" fmla="*/ 4206743 w 12096947"/>
              <a:gd name="connsiteY2" fmla="*/ 67741 h 1047824"/>
              <a:gd name="connsiteX3" fmla="*/ 7100047 w 12096947"/>
              <a:gd name="connsiteY3" fmla="*/ 17837 h 1047824"/>
              <a:gd name="connsiteX4" fmla="*/ 9509759 w 12096947"/>
              <a:gd name="connsiteY4" fmla="*/ 189960 h 1047824"/>
              <a:gd name="connsiteX5" fmla="*/ 12086273 w 12096947"/>
              <a:gd name="connsiteY5" fmla="*/ 248557 h 1047824"/>
              <a:gd name="connsiteX6" fmla="*/ 12096947 w 12096947"/>
              <a:gd name="connsiteY6" fmla="*/ 1047824 h 1047824"/>
              <a:gd name="connsiteX7" fmla="*/ 0 w 12096947"/>
              <a:gd name="connsiteY7" fmla="*/ 1047824 h 1047824"/>
              <a:gd name="connsiteX8" fmla="*/ 0 w 12096947"/>
              <a:gd name="connsiteY8" fmla="*/ 168710 h 1047824"/>
              <a:gd name="connsiteX0" fmla="*/ 0 w 12096947"/>
              <a:gd name="connsiteY0" fmla="*/ 168710 h 1047824"/>
              <a:gd name="connsiteX1" fmla="*/ 1613061 w 12096947"/>
              <a:gd name="connsiteY1" fmla="*/ 54654 h 1047824"/>
              <a:gd name="connsiteX2" fmla="*/ 4206743 w 12096947"/>
              <a:gd name="connsiteY2" fmla="*/ 67741 h 1047824"/>
              <a:gd name="connsiteX3" fmla="*/ 7100047 w 12096947"/>
              <a:gd name="connsiteY3" fmla="*/ 17837 h 1047824"/>
              <a:gd name="connsiteX4" fmla="*/ 9509759 w 12096947"/>
              <a:gd name="connsiteY4" fmla="*/ 189960 h 1047824"/>
              <a:gd name="connsiteX5" fmla="*/ 12086273 w 12096947"/>
              <a:gd name="connsiteY5" fmla="*/ 248557 h 1047824"/>
              <a:gd name="connsiteX6" fmla="*/ 12096947 w 12096947"/>
              <a:gd name="connsiteY6" fmla="*/ 1047824 h 1047824"/>
              <a:gd name="connsiteX7" fmla="*/ 0 w 12096947"/>
              <a:gd name="connsiteY7" fmla="*/ 1047824 h 1047824"/>
              <a:gd name="connsiteX8" fmla="*/ 0 w 12096947"/>
              <a:gd name="connsiteY8" fmla="*/ 168710 h 104782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2086273 w 12096947"/>
              <a:gd name="connsiteY5" fmla="*/ 248717 h 1047984"/>
              <a:gd name="connsiteX6" fmla="*/ 12096947 w 12096947"/>
              <a:gd name="connsiteY6" fmla="*/ 1047984 h 1047984"/>
              <a:gd name="connsiteX7" fmla="*/ 0 w 12096947"/>
              <a:gd name="connsiteY7" fmla="*/ 1047984 h 1047984"/>
              <a:gd name="connsiteX8" fmla="*/ 0 w 12096947"/>
              <a:gd name="connsiteY8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2086273 w 12096947"/>
              <a:gd name="connsiteY5" fmla="*/ 248717 h 1047984"/>
              <a:gd name="connsiteX6" fmla="*/ 12096947 w 12096947"/>
              <a:gd name="connsiteY6" fmla="*/ 1047984 h 1047984"/>
              <a:gd name="connsiteX7" fmla="*/ 0 w 12096947"/>
              <a:gd name="connsiteY7" fmla="*/ 1047984 h 1047984"/>
              <a:gd name="connsiteX8" fmla="*/ 0 w 12096947"/>
              <a:gd name="connsiteY8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2086273 w 12096947"/>
              <a:gd name="connsiteY5" fmla="*/ 248717 h 1047984"/>
              <a:gd name="connsiteX6" fmla="*/ 12096947 w 12096947"/>
              <a:gd name="connsiteY6" fmla="*/ 1047984 h 1047984"/>
              <a:gd name="connsiteX7" fmla="*/ 0 w 12096947"/>
              <a:gd name="connsiteY7" fmla="*/ 1047984 h 1047984"/>
              <a:gd name="connsiteX8" fmla="*/ 0 w 12096947"/>
              <a:gd name="connsiteY8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2086273 w 12096947"/>
              <a:gd name="connsiteY5" fmla="*/ 248717 h 1047984"/>
              <a:gd name="connsiteX6" fmla="*/ 12096947 w 12096947"/>
              <a:gd name="connsiteY6" fmla="*/ 1047984 h 1047984"/>
              <a:gd name="connsiteX7" fmla="*/ 0 w 12096947"/>
              <a:gd name="connsiteY7" fmla="*/ 1047984 h 1047984"/>
              <a:gd name="connsiteX8" fmla="*/ 0 w 12096947"/>
              <a:gd name="connsiteY8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524345 w 12096947"/>
              <a:gd name="connsiteY5" fmla="*/ 311943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0 w 12096947"/>
              <a:gd name="connsiteY8" fmla="*/ 1047984 h 1047984"/>
              <a:gd name="connsiteX9" fmla="*/ 0 w 12096947"/>
              <a:gd name="connsiteY9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0 w 12096947"/>
              <a:gd name="connsiteY8" fmla="*/ 1047984 h 1047984"/>
              <a:gd name="connsiteX9" fmla="*/ 0 w 12096947"/>
              <a:gd name="connsiteY9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0 w 12096947"/>
              <a:gd name="connsiteY8" fmla="*/ 1047984 h 1047984"/>
              <a:gd name="connsiteX9" fmla="*/ 0 w 12096947"/>
              <a:gd name="connsiteY9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0 w 12096947"/>
              <a:gd name="connsiteY8" fmla="*/ 1047984 h 1047984"/>
              <a:gd name="connsiteX9" fmla="*/ 0 w 12096947"/>
              <a:gd name="connsiteY9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0 w 12096947"/>
              <a:gd name="connsiteY8" fmla="*/ 1047984 h 1047984"/>
              <a:gd name="connsiteX9" fmla="*/ 0 w 12096947"/>
              <a:gd name="connsiteY9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0 w 12096947"/>
              <a:gd name="connsiteY8" fmla="*/ 1047984 h 1047984"/>
              <a:gd name="connsiteX9" fmla="*/ 0 w 12096947"/>
              <a:gd name="connsiteY9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1750499 w 12096947"/>
              <a:gd name="connsiteY8" fmla="*/ 1030352 h 1047984"/>
              <a:gd name="connsiteX9" fmla="*/ 0 w 12096947"/>
              <a:gd name="connsiteY9" fmla="*/ 1047984 h 1047984"/>
              <a:gd name="connsiteX10" fmla="*/ 0 w 12096947"/>
              <a:gd name="connsiteY10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3714474 w 12096947"/>
              <a:gd name="connsiteY8" fmla="*/ 1030352 h 1047984"/>
              <a:gd name="connsiteX9" fmla="*/ 1750499 w 12096947"/>
              <a:gd name="connsiteY9" fmla="*/ 1030352 h 1047984"/>
              <a:gd name="connsiteX10" fmla="*/ 0 w 12096947"/>
              <a:gd name="connsiteY10" fmla="*/ 1047984 h 1047984"/>
              <a:gd name="connsiteX11" fmla="*/ 0 w 12096947"/>
              <a:gd name="connsiteY11" fmla="*/ 168870 h 1047984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3607737 w 12096947"/>
              <a:gd name="connsiteY8" fmla="*/ 1141737 h 1141737"/>
              <a:gd name="connsiteX9" fmla="*/ 1750499 w 12096947"/>
              <a:gd name="connsiteY9" fmla="*/ 1030352 h 1141737"/>
              <a:gd name="connsiteX10" fmla="*/ 0 w 12096947"/>
              <a:gd name="connsiteY10" fmla="*/ 1047984 h 1141737"/>
              <a:gd name="connsiteX11" fmla="*/ 0 w 12096947"/>
              <a:gd name="connsiteY11" fmla="*/ 168870 h 1141737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6799196 w 12096947"/>
              <a:gd name="connsiteY8" fmla="*/ 1104608 h 1141737"/>
              <a:gd name="connsiteX9" fmla="*/ 3607737 w 12096947"/>
              <a:gd name="connsiteY9" fmla="*/ 1141737 h 1141737"/>
              <a:gd name="connsiteX10" fmla="*/ 1750499 w 12096947"/>
              <a:gd name="connsiteY10" fmla="*/ 1030352 h 1141737"/>
              <a:gd name="connsiteX11" fmla="*/ 0 w 12096947"/>
              <a:gd name="connsiteY11" fmla="*/ 1047984 h 1141737"/>
              <a:gd name="connsiteX12" fmla="*/ 0 w 12096947"/>
              <a:gd name="connsiteY12" fmla="*/ 168870 h 1141737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6660437 w 12096947"/>
              <a:gd name="connsiteY8" fmla="*/ 943719 h 1141737"/>
              <a:gd name="connsiteX9" fmla="*/ 3607737 w 12096947"/>
              <a:gd name="connsiteY9" fmla="*/ 1141737 h 1141737"/>
              <a:gd name="connsiteX10" fmla="*/ 1750499 w 12096947"/>
              <a:gd name="connsiteY10" fmla="*/ 1030352 h 1141737"/>
              <a:gd name="connsiteX11" fmla="*/ 0 w 12096947"/>
              <a:gd name="connsiteY11" fmla="*/ 1047984 h 1141737"/>
              <a:gd name="connsiteX12" fmla="*/ 0 w 12096947"/>
              <a:gd name="connsiteY12" fmla="*/ 168870 h 1141737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9446294 w 12096947"/>
              <a:gd name="connsiteY8" fmla="*/ 1005600 h 1141737"/>
              <a:gd name="connsiteX9" fmla="*/ 6660437 w 12096947"/>
              <a:gd name="connsiteY9" fmla="*/ 943719 h 1141737"/>
              <a:gd name="connsiteX10" fmla="*/ 3607737 w 12096947"/>
              <a:gd name="connsiteY10" fmla="*/ 1141737 h 1141737"/>
              <a:gd name="connsiteX11" fmla="*/ 1750499 w 12096947"/>
              <a:gd name="connsiteY11" fmla="*/ 1030352 h 1141737"/>
              <a:gd name="connsiteX12" fmla="*/ 0 w 12096947"/>
              <a:gd name="connsiteY12" fmla="*/ 1047984 h 1141737"/>
              <a:gd name="connsiteX13" fmla="*/ 0 w 12096947"/>
              <a:gd name="connsiteY13" fmla="*/ 168870 h 1141737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9446294 w 12096947"/>
              <a:gd name="connsiteY8" fmla="*/ 1104608 h 1141737"/>
              <a:gd name="connsiteX9" fmla="*/ 6660437 w 12096947"/>
              <a:gd name="connsiteY9" fmla="*/ 943719 h 1141737"/>
              <a:gd name="connsiteX10" fmla="*/ 3607737 w 12096947"/>
              <a:gd name="connsiteY10" fmla="*/ 1141737 h 1141737"/>
              <a:gd name="connsiteX11" fmla="*/ 1750499 w 12096947"/>
              <a:gd name="connsiteY11" fmla="*/ 1030352 h 1141737"/>
              <a:gd name="connsiteX12" fmla="*/ 0 w 12096947"/>
              <a:gd name="connsiteY12" fmla="*/ 1047984 h 1141737"/>
              <a:gd name="connsiteX13" fmla="*/ 0 w 12096947"/>
              <a:gd name="connsiteY13" fmla="*/ 168870 h 1141737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9446294 w 12096947"/>
              <a:gd name="connsiteY8" fmla="*/ 1104608 h 1141737"/>
              <a:gd name="connsiteX9" fmla="*/ 6660437 w 12096947"/>
              <a:gd name="connsiteY9" fmla="*/ 943719 h 1141737"/>
              <a:gd name="connsiteX10" fmla="*/ 3607737 w 12096947"/>
              <a:gd name="connsiteY10" fmla="*/ 1141737 h 1141737"/>
              <a:gd name="connsiteX11" fmla="*/ 1750499 w 12096947"/>
              <a:gd name="connsiteY11" fmla="*/ 1030352 h 1141737"/>
              <a:gd name="connsiteX12" fmla="*/ 0 w 12096947"/>
              <a:gd name="connsiteY12" fmla="*/ 1047984 h 1141737"/>
              <a:gd name="connsiteX13" fmla="*/ 0 w 12096947"/>
              <a:gd name="connsiteY13" fmla="*/ 168870 h 1141737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9446294 w 12096947"/>
              <a:gd name="connsiteY8" fmla="*/ 1104608 h 1141737"/>
              <a:gd name="connsiteX9" fmla="*/ 6660437 w 12096947"/>
              <a:gd name="connsiteY9" fmla="*/ 943719 h 1141737"/>
              <a:gd name="connsiteX10" fmla="*/ 3607737 w 12096947"/>
              <a:gd name="connsiteY10" fmla="*/ 1141737 h 1141737"/>
              <a:gd name="connsiteX11" fmla="*/ 1750499 w 12096947"/>
              <a:gd name="connsiteY11" fmla="*/ 1030352 h 1141737"/>
              <a:gd name="connsiteX12" fmla="*/ 0 w 12096947"/>
              <a:gd name="connsiteY12" fmla="*/ 1047984 h 1141737"/>
              <a:gd name="connsiteX13" fmla="*/ 0 w 12096947"/>
              <a:gd name="connsiteY13" fmla="*/ 168870 h 1141737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6660437 w 12096947"/>
              <a:gd name="connsiteY9" fmla="*/ 943719 h 1178865"/>
              <a:gd name="connsiteX10" fmla="*/ 3607737 w 12096947"/>
              <a:gd name="connsiteY10" fmla="*/ 1178865 h 1178865"/>
              <a:gd name="connsiteX11" fmla="*/ 1750499 w 12096947"/>
              <a:gd name="connsiteY11" fmla="*/ 1030352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6660437 w 12096947"/>
              <a:gd name="connsiteY9" fmla="*/ 943719 h 1178865"/>
              <a:gd name="connsiteX10" fmla="*/ 3607737 w 12096947"/>
              <a:gd name="connsiteY10" fmla="*/ 1178865 h 1178865"/>
              <a:gd name="connsiteX11" fmla="*/ 1750499 w 12096947"/>
              <a:gd name="connsiteY11" fmla="*/ 1030352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6660437 w 12096947"/>
              <a:gd name="connsiteY9" fmla="*/ 943719 h 1178865"/>
              <a:gd name="connsiteX10" fmla="*/ 3607737 w 12096947"/>
              <a:gd name="connsiteY10" fmla="*/ 1178865 h 1178865"/>
              <a:gd name="connsiteX11" fmla="*/ 1750499 w 12096947"/>
              <a:gd name="connsiteY11" fmla="*/ 1030352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6660437 w 12096947"/>
              <a:gd name="connsiteY9" fmla="*/ 943719 h 1178865"/>
              <a:gd name="connsiteX10" fmla="*/ 3607737 w 12096947"/>
              <a:gd name="connsiteY10" fmla="*/ 1178865 h 1178865"/>
              <a:gd name="connsiteX11" fmla="*/ 1793195 w 12096947"/>
              <a:gd name="connsiteY11" fmla="*/ 1067481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6660437 w 12096947"/>
              <a:gd name="connsiteY9" fmla="*/ 943719 h 1178865"/>
              <a:gd name="connsiteX10" fmla="*/ 3607737 w 12096947"/>
              <a:gd name="connsiteY10" fmla="*/ 1178865 h 1178865"/>
              <a:gd name="connsiteX11" fmla="*/ 1793195 w 12096947"/>
              <a:gd name="connsiteY11" fmla="*/ 1067481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5059371 w 12096947"/>
              <a:gd name="connsiteY9" fmla="*/ 659070 h 1178865"/>
              <a:gd name="connsiteX10" fmla="*/ 3607737 w 12096947"/>
              <a:gd name="connsiteY10" fmla="*/ 1178865 h 1178865"/>
              <a:gd name="connsiteX11" fmla="*/ 1793195 w 12096947"/>
              <a:gd name="connsiteY11" fmla="*/ 1067481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5059371 w 12096947"/>
              <a:gd name="connsiteY9" fmla="*/ 659070 h 1178865"/>
              <a:gd name="connsiteX10" fmla="*/ 3511673 w 12096947"/>
              <a:gd name="connsiteY10" fmla="*/ 1178865 h 1178865"/>
              <a:gd name="connsiteX11" fmla="*/ 1793195 w 12096947"/>
              <a:gd name="connsiteY11" fmla="*/ 1067481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5059371 w 12096947"/>
              <a:gd name="connsiteY9" fmla="*/ 659070 h 1178865"/>
              <a:gd name="connsiteX10" fmla="*/ 3511673 w 12096947"/>
              <a:gd name="connsiteY10" fmla="*/ 1178865 h 1178865"/>
              <a:gd name="connsiteX11" fmla="*/ 1793195 w 12096947"/>
              <a:gd name="connsiteY11" fmla="*/ 1067481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9446294 w 12096947"/>
              <a:gd name="connsiteY8" fmla="*/ 1104608 h 1201656"/>
              <a:gd name="connsiteX9" fmla="*/ 5059371 w 12096947"/>
              <a:gd name="connsiteY9" fmla="*/ 659070 h 1201656"/>
              <a:gd name="connsiteX10" fmla="*/ 3511673 w 12096947"/>
              <a:gd name="connsiteY10" fmla="*/ 1178865 h 1201656"/>
              <a:gd name="connsiteX11" fmla="*/ 1793195 w 12096947"/>
              <a:gd name="connsiteY11" fmla="*/ 1067481 h 1201656"/>
              <a:gd name="connsiteX12" fmla="*/ 0 w 12096947"/>
              <a:gd name="connsiteY12" fmla="*/ 1047984 h 1201656"/>
              <a:gd name="connsiteX13" fmla="*/ 0 w 12096947"/>
              <a:gd name="connsiteY13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9446294 w 12096947"/>
              <a:gd name="connsiteY8" fmla="*/ 1104608 h 1201656"/>
              <a:gd name="connsiteX9" fmla="*/ 5251499 w 12096947"/>
              <a:gd name="connsiteY9" fmla="*/ 659070 h 1201656"/>
              <a:gd name="connsiteX10" fmla="*/ 3511673 w 12096947"/>
              <a:gd name="connsiteY10" fmla="*/ 1178865 h 1201656"/>
              <a:gd name="connsiteX11" fmla="*/ 1793195 w 12096947"/>
              <a:gd name="connsiteY11" fmla="*/ 1067481 h 1201656"/>
              <a:gd name="connsiteX12" fmla="*/ 0 w 12096947"/>
              <a:gd name="connsiteY12" fmla="*/ 1047984 h 1201656"/>
              <a:gd name="connsiteX13" fmla="*/ 0 w 12096947"/>
              <a:gd name="connsiteY13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6585721 w 12096947"/>
              <a:gd name="connsiteY8" fmla="*/ 956096 h 1201656"/>
              <a:gd name="connsiteX9" fmla="*/ 5251499 w 12096947"/>
              <a:gd name="connsiteY9" fmla="*/ 659070 h 1201656"/>
              <a:gd name="connsiteX10" fmla="*/ 3511673 w 12096947"/>
              <a:gd name="connsiteY10" fmla="*/ 1178865 h 1201656"/>
              <a:gd name="connsiteX11" fmla="*/ 1793195 w 12096947"/>
              <a:gd name="connsiteY11" fmla="*/ 1067481 h 1201656"/>
              <a:gd name="connsiteX12" fmla="*/ 0 w 12096947"/>
              <a:gd name="connsiteY12" fmla="*/ 1047984 h 1201656"/>
              <a:gd name="connsiteX13" fmla="*/ 0 w 12096947"/>
              <a:gd name="connsiteY13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6585721 w 12096947"/>
              <a:gd name="connsiteY8" fmla="*/ 956096 h 1201656"/>
              <a:gd name="connsiteX9" fmla="*/ 5251499 w 12096947"/>
              <a:gd name="connsiteY9" fmla="*/ 659070 h 1201656"/>
              <a:gd name="connsiteX10" fmla="*/ 3511673 w 12096947"/>
              <a:gd name="connsiteY10" fmla="*/ 1178865 h 1201656"/>
              <a:gd name="connsiteX11" fmla="*/ 1793195 w 12096947"/>
              <a:gd name="connsiteY11" fmla="*/ 1067481 h 1201656"/>
              <a:gd name="connsiteX12" fmla="*/ 0 w 12096947"/>
              <a:gd name="connsiteY12" fmla="*/ 1047984 h 1201656"/>
              <a:gd name="connsiteX13" fmla="*/ 0 w 12096947"/>
              <a:gd name="connsiteY13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9328882 w 12096947"/>
              <a:gd name="connsiteY8" fmla="*/ 1017974 h 1201656"/>
              <a:gd name="connsiteX9" fmla="*/ 6585721 w 12096947"/>
              <a:gd name="connsiteY9" fmla="*/ 956096 h 1201656"/>
              <a:gd name="connsiteX10" fmla="*/ 5251499 w 12096947"/>
              <a:gd name="connsiteY10" fmla="*/ 659070 h 1201656"/>
              <a:gd name="connsiteX11" fmla="*/ 3511673 w 12096947"/>
              <a:gd name="connsiteY11" fmla="*/ 1178865 h 1201656"/>
              <a:gd name="connsiteX12" fmla="*/ 1793195 w 12096947"/>
              <a:gd name="connsiteY12" fmla="*/ 1067481 h 1201656"/>
              <a:gd name="connsiteX13" fmla="*/ 0 w 12096947"/>
              <a:gd name="connsiteY13" fmla="*/ 1047984 h 1201656"/>
              <a:gd name="connsiteX14" fmla="*/ 0 w 12096947"/>
              <a:gd name="connsiteY14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8016007 w 12096947"/>
              <a:gd name="connsiteY8" fmla="*/ 634317 h 1201656"/>
              <a:gd name="connsiteX9" fmla="*/ 6585721 w 12096947"/>
              <a:gd name="connsiteY9" fmla="*/ 956096 h 1201656"/>
              <a:gd name="connsiteX10" fmla="*/ 5251499 w 12096947"/>
              <a:gd name="connsiteY10" fmla="*/ 659070 h 1201656"/>
              <a:gd name="connsiteX11" fmla="*/ 3511673 w 12096947"/>
              <a:gd name="connsiteY11" fmla="*/ 1178865 h 1201656"/>
              <a:gd name="connsiteX12" fmla="*/ 1793195 w 12096947"/>
              <a:gd name="connsiteY12" fmla="*/ 1067481 h 1201656"/>
              <a:gd name="connsiteX13" fmla="*/ 0 w 12096947"/>
              <a:gd name="connsiteY13" fmla="*/ 1047984 h 1201656"/>
              <a:gd name="connsiteX14" fmla="*/ 0 w 12096947"/>
              <a:gd name="connsiteY14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8016007 w 12096947"/>
              <a:gd name="connsiteY8" fmla="*/ 634317 h 1201656"/>
              <a:gd name="connsiteX9" fmla="*/ 6585721 w 12096947"/>
              <a:gd name="connsiteY9" fmla="*/ 956096 h 1201656"/>
              <a:gd name="connsiteX10" fmla="*/ 5251499 w 12096947"/>
              <a:gd name="connsiteY10" fmla="*/ 659070 h 1201656"/>
              <a:gd name="connsiteX11" fmla="*/ 3511673 w 12096947"/>
              <a:gd name="connsiteY11" fmla="*/ 1178865 h 1201656"/>
              <a:gd name="connsiteX12" fmla="*/ 1793195 w 12096947"/>
              <a:gd name="connsiteY12" fmla="*/ 1067481 h 1201656"/>
              <a:gd name="connsiteX13" fmla="*/ 0 w 12096947"/>
              <a:gd name="connsiteY13" fmla="*/ 1047984 h 1201656"/>
              <a:gd name="connsiteX14" fmla="*/ 0 w 12096947"/>
              <a:gd name="connsiteY14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8016007 w 12096947"/>
              <a:gd name="connsiteY8" fmla="*/ 634317 h 1201656"/>
              <a:gd name="connsiteX9" fmla="*/ 6585721 w 12096947"/>
              <a:gd name="connsiteY9" fmla="*/ 956096 h 1201656"/>
              <a:gd name="connsiteX10" fmla="*/ 5251499 w 12096947"/>
              <a:gd name="connsiteY10" fmla="*/ 659070 h 1201656"/>
              <a:gd name="connsiteX11" fmla="*/ 3511673 w 12096947"/>
              <a:gd name="connsiteY11" fmla="*/ 1178865 h 1201656"/>
              <a:gd name="connsiteX12" fmla="*/ 1793195 w 12096947"/>
              <a:gd name="connsiteY12" fmla="*/ 1067481 h 1201656"/>
              <a:gd name="connsiteX13" fmla="*/ 0 w 12096947"/>
              <a:gd name="connsiteY13" fmla="*/ 1047984 h 1201656"/>
              <a:gd name="connsiteX14" fmla="*/ 0 w 12096947"/>
              <a:gd name="connsiteY14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8016007 w 12096947"/>
              <a:gd name="connsiteY8" fmla="*/ 634317 h 1201656"/>
              <a:gd name="connsiteX9" fmla="*/ 6585721 w 12096947"/>
              <a:gd name="connsiteY9" fmla="*/ 956096 h 1201656"/>
              <a:gd name="connsiteX10" fmla="*/ 5251499 w 12096947"/>
              <a:gd name="connsiteY10" fmla="*/ 659070 h 1201656"/>
              <a:gd name="connsiteX11" fmla="*/ 3511673 w 12096947"/>
              <a:gd name="connsiteY11" fmla="*/ 1178865 h 1201656"/>
              <a:gd name="connsiteX12" fmla="*/ 1793195 w 12096947"/>
              <a:gd name="connsiteY12" fmla="*/ 1067481 h 1201656"/>
              <a:gd name="connsiteX13" fmla="*/ 0 w 12096947"/>
              <a:gd name="connsiteY13" fmla="*/ 1047984 h 1201656"/>
              <a:gd name="connsiteX14" fmla="*/ 0 w 12096947"/>
              <a:gd name="connsiteY14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10342891 w 12096947"/>
              <a:gd name="connsiteY8" fmla="*/ 881838 h 1201656"/>
              <a:gd name="connsiteX9" fmla="*/ 8016007 w 12096947"/>
              <a:gd name="connsiteY9" fmla="*/ 634317 h 1201656"/>
              <a:gd name="connsiteX10" fmla="*/ 6585721 w 12096947"/>
              <a:gd name="connsiteY10" fmla="*/ 956096 h 1201656"/>
              <a:gd name="connsiteX11" fmla="*/ 5251499 w 12096947"/>
              <a:gd name="connsiteY11" fmla="*/ 659070 h 1201656"/>
              <a:gd name="connsiteX12" fmla="*/ 3511673 w 12096947"/>
              <a:gd name="connsiteY12" fmla="*/ 1178865 h 1201656"/>
              <a:gd name="connsiteX13" fmla="*/ 1793195 w 12096947"/>
              <a:gd name="connsiteY13" fmla="*/ 1067481 h 1201656"/>
              <a:gd name="connsiteX14" fmla="*/ 0 w 12096947"/>
              <a:gd name="connsiteY14" fmla="*/ 1047984 h 1201656"/>
              <a:gd name="connsiteX15" fmla="*/ 0 w 12096947"/>
              <a:gd name="connsiteY15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9424946 w 12096947"/>
              <a:gd name="connsiteY8" fmla="*/ 1055102 h 1201656"/>
              <a:gd name="connsiteX9" fmla="*/ 8016007 w 12096947"/>
              <a:gd name="connsiteY9" fmla="*/ 634317 h 1201656"/>
              <a:gd name="connsiteX10" fmla="*/ 6585721 w 12096947"/>
              <a:gd name="connsiteY10" fmla="*/ 956096 h 1201656"/>
              <a:gd name="connsiteX11" fmla="*/ 5251499 w 12096947"/>
              <a:gd name="connsiteY11" fmla="*/ 659070 h 1201656"/>
              <a:gd name="connsiteX12" fmla="*/ 3511673 w 12096947"/>
              <a:gd name="connsiteY12" fmla="*/ 1178865 h 1201656"/>
              <a:gd name="connsiteX13" fmla="*/ 1793195 w 12096947"/>
              <a:gd name="connsiteY13" fmla="*/ 1067481 h 1201656"/>
              <a:gd name="connsiteX14" fmla="*/ 0 w 12096947"/>
              <a:gd name="connsiteY14" fmla="*/ 1047984 h 1201656"/>
              <a:gd name="connsiteX15" fmla="*/ 0 w 12096947"/>
              <a:gd name="connsiteY15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9424946 w 12096947"/>
              <a:gd name="connsiteY8" fmla="*/ 1055102 h 1201656"/>
              <a:gd name="connsiteX9" fmla="*/ 8016007 w 12096947"/>
              <a:gd name="connsiteY9" fmla="*/ 634317 h 1201656"/>
              <a:gd name="connsiteX10" fmla="*/ 6585721 w 12096947"/>
              <a:gd name="connsiteY10" fmla="*/ 956096 h 1201656"/>
              <a:gd name="connsiteX11" fmla="*/ 5251499 w 12096947"/>
              <a:gd name="connsiteY11" fmla="*/ 659070 h 1201656"/>
              <a:gd name="connsiteX12" fmla="*/ 3511673 w 12096947"/>
              <a:gd name="connsiteY12" fmla="*/ 1178865 h 1201656"/>
              <a:gd name="connsiteX13" fmla="*/ 1793195 w 12096947"/>
              <a:gd name="connsiteY13" fmla="*/ 1067481 h 1201656"/>
              <a:gd name="connsiteX14" fmla="*/ 0 w 12096947"/>
              <a:gd name="connsiteY14" fmla="*/ 1047984 h 1201656"/>
              <a:gd name="connsiteX15" fmla="*/ 0 w 12096947"/>
              <a:gd name="connsiteY15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9424946 w 12096947"/>
              <a:gd name="connsiteY8" fmla="*/ 1055102 h 1201656"/>
              <a:gd name="connsiteX9" fmla="*/ 8016007 w 12096947"/>
              <a:gd name="connsiteY9" fmla="*/ 634317 h 1201656"/>
              <a:gd name="connsiteX10" fmla="*/ 6585721 w 12096947"/>
              <a:gd name="connsiteY10" fmla="*/ 956096 h 1201656"/>
              <a:gd name="connsiteX11" fmla="*/ 5251499 w 12096947"/>
              <a:gd name="connsiteY11" fmla="*/ 659070 h 1201656"/>
              <a:gd name="connsiteX12" fmla="*/ 3511673 w 12096947"/>
              <a:gd name="connsiteY12" fmla="*/ 1178865 h 1201656"/>
              <a:gd name="connsiteX13" fmla="*/ 1793195 w 12096947"/>
              <a:gd name="connsiteY13" fmla="*/ 1067481 h 1201656"/>
              <a:gd name="connsiteX14" fmla="*/ 0 w 12096947"/>
              <a:gd name="connsiteY14" fmla="*/ 1047984 h 1201656"/>
              <a:gd name="connsiteX15" fmla="*/ 0 w 12096947"/>
              <a:gd name="connsiteY15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10791189 w 12096947"/>
              <a:gd name="connsiteY8" fmla="*/ 1055102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10545692 w 12096947"/>
              <a:gd name="connsiteY8" fmla="*/ 609566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10545692 w 12096947"/>
              <a:gd name="connsiteY8" fmla="*/ 609566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10545692 w 12096947"/>
              <a:gd name="connsiteY8" fmla="*/ 609566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10545692 w 12096947"/>
              <a:gd name="connsiteY8" fmla="*/ 609566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849967 h 1201656"/>
              <a:gd name="connsiteX8" fmla="*/ 10545692 w 12096947"/>
              <a:gd name="connsiteY8" fmla="*/ 609566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849967 h 1201656"/>
              <a:gd name="connsiteX8" fmla="*/ 10545692 w 12096947"/>
              <a:gd name="connsiteY8" fmla="*/ 609566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179078"/>
              <a:gd name="connsiteX1" fmla="*/ 1613061 w 12096947"/>
              <a:gd name="connsiteY1" fmla="*/ 54814 h 1179078"/>
              <a:gd name="connsiteX2" fmla="*/ 4206743 w 12096947"/>
              <a:gd name="connsiteY2" fmla="*/ 67901 h 1179078"/>
              <a:gd name="connsiteX3" fmla="*/ 7100047 w 12096947"/>
              <a:gd name="connsiteY3" fmla="*/ 17997 h 1179078"/>
              <a:gd name="connsiteX4" fmla="*/ 9509759 w 12096947"/>
              <a:gd name="connsiteY4" fmla="*/ 190120 h 1179078"/>
              <a:gd name="connsiteX5" fmla="*/ 10470975 w 12096947"/>
              <a:gd name="connsiteY5" fmla="*/ 371829 h 1179078"/>
              <a:gd name="connsiteX6" fmla="*/ 12086273 w 12096947"/>
              <a:gd name="connsiteY6" fmla="*/ 248717 h 1179078"/>
              <a:gd name="connsiteX7" fmla="*/ 12096947 w 12096947"/>
              <a:gd name="connsiteY7" fmla="*/ 849967 h 1179078"/>
              <a:gd name="connsiteX8" fmla="*/ 10545692 w 12096947"/>
              <a:gd name="connsiteY8" fmla="*/ 609566 h 1179078"/>
              <a:gd name="connsiteX9" fmla="*/ 9424946 w 12096947"/>
              <a:gd name="connsiteY9" fmla="*/ 1055102 h 1179078"/>
              <a:gd name="connsiteX10" fmla="*/ 8016007 w 12096947"/>
              <a:gd name="connsiteY10" fmla="*/ 634317 h 1179078"/>
              <a:gd name="connsiteX11" fmla="*/ 6585721 w 12096947"/>
              <a:gd name="connsiteY11" fmla="*/ 956096 h 1179078"/>
              <a:gd name="connsiteX12" fmla="*/ 5251499 w 12096947"/>
              <a:gd name="connsiteY12" fmla="*/ 659070 h 1179078"/>
              <a:gd name="connsiteX13" fmla="*/ 3511673 w 12096947"/>
              <a:gd name="connsiteY13" fmla="*/ 1178865 h 1179078"/>
              <a:gd name="connsiteX14" fmla="*/ 1793195 w 12096947"/>
              <a:gd name="connsiteY14" fmla="*/ 1067481 h 1179078"/>
              <a:gd name="connsiteX15" fmla="*/ 0 w 12096947"/>
              <a:gd name="connsiteY15" fmla="*/ 1047984 h 1179078"/>
              <a:gd name="connsiteX16" fmla="*/ 0 w 12096947"/>
              <a:gd name="connsiteY16" fmla="*/ 168870 h 1179078"/>
              <a:gd name="connsiteX0" fmla="*/ 0 w 12096947"/>
              <a:gd name="connsiteY0" fmla="*/ 168870 h 1120951"/>
              <a:gd name="connsiteX1" fmla="*/ 1613061 w 12096947"/>
              <a:gd name="connsiteY1" fmla="*/ 54814 h 1120951"/>
              <a:gd name="connsiteX2" fmla="*/ 4206743 w 12096947"/>
              <a:gd name="connsiteY2" fmla="*/ 67901 h 1120951"/>
              <a:gd name="connsiteX3" fmla="*/ 7100047 w 12096947"/>
              <a:gd name="connsiteY3" fmla="*/ 17997 h 1120951"/>
              <a:gd name="connsiteX4" fmla="*/ 9509759 w 12096947"/>
              <a:gd name="connsiteY4" fmla="*/ 190120 h 1120951"/>
              <a:gd name="connsiteX5" fmla="*/ 10470975 w 12096947"/>
              <a:gd name="connsiteY5" fmla="*/ 371829 h 1120951"/>
              <a:gd name="connsiteX6" fmla="*/ 12086273 w 12096947"/>
              <a:gd name="connsiteY6" fmla="*/ 248717 h 1120951"/>
              <a:gd name="connsiteX7" fmla="*/ 12096947 w 12096947"/>
              <a:gd name="connsiteY7" fmla="*/ 849967 h 1120951"/>
              <a:gd name="connsiteX8" fmla="*/ 10545692 w 12096947"/>
              <a:gd name="connsiteY8" fmla="*/ 609566 h 1120951"/>
              <a:gd name="connsiteX9" fmla="*/ 9424946 w 12096947"/>
              <a:gd name="connsiteY9" fmla="*/ 1055102 h 1120951"/>
              <a:gd name="connsiteX10" fmla="*/ 8016007 w 12096947"/>
              <a:gd name="connsiteY10" fmla="*/ 634317 h 1120951"/>
              <a:gd name="connsiteX11" fmla="*/ 6585721 w 12096947"/>
              <a:gd name="connsiteY11" fmla="*/ 956096 h 1120951"/>
              <a:gd name="connsiteX12" fmla="*/ 5251499 w 12096947"/>
              <a:gd name="connsiteY12" fmla="*/ 659070 h 1120951"/>
              <a:gd name="connsiteX13" fmla="*/ 3532276 w 12096947"/>
              <a:gd name="connsiteY13" fmla="*/ 1120707 h 1120951"/>
              <a:gd name="connsiteX14" fmla="*/ 1793195 w 12096947"/>
              <a:gd name="connsiteY14" fmla="*/ 1067481 h 1120951"/>
              <a:gd name="connsiteX15" fmla="*/ 0 w 12096947"/>
              <a:gd name="connsiteY15" fmla="*/ 1047984 h 1120951"/>
              <a:gd name="connsiteX16" fmla="*/ 0 w 12096947"/>
              <a:gd name="connsiteY16" fmla="*/ 168870 h 1120951"/>
              <a:gd name="connsiteX0" fmla="*/ 0 w 12096947"/>
              <a:gd name="connsiteY0" fmla="*/ 168870 h 1127953"/>
              <a:gd name="connsiteX1" fmla="*/ 1613061 w 12096947"/>
              <a:gd name="connsiteY1" fmla="*/ 54814 h 1127953"/>
              <a:gd name="connsiteX2" fmla="*/ 4206743 w 12096947"/>
              <a:gd name="connsiteY2" fmla="*/ 67901 h 1127953"/>
              <a:gd name="connsiteX3" fmla="*/ 7100047 w 12096947"/>
              <a:gd name="connsiteY3" fmla="*/ 17997 h 1127953"/>
              <a:gd name="connsiteX4" fmla="*/ 9509759 w 12096947"/>
              <a:gd name="connsiteY4" fmla="*/ 190120 h 1127953"/>
              <a:gd name="connsiteX5" fmla="*/ 10470975 w 12096947"/>
              <a:gd name="connsiteY5" fmla="*/ 371829 h 1127953"/>
              <a:gd name="connsiteX6" fmla="*/ 12086273 w 12096947"/>
              <a:gd name="connsiteY6" fmla="*/ 248717 h 1127953"/>
              <a:gd name="connsiteX7" fmla="*/ 12096947 w 12096947"/>
              <a:gd name="connsiteY7" fmla="*/ 849967 h 1127953"/>
              <a:gd name="connsiteX8" fmla="*/ 10545692 w 12096947"/>
              <a:gd name="connsiteY8" fmla="*/ 609566 h 1127953"/>
              <a:gd name="connsiteX9" fmla="*/ 9424946 w 12096947"/>
              <a:gd name="connsiteY9" fmla="*/ 1055102 h 1127953"/>
              <a:gd name="connsiteX10" fmla="*/ 8016007 w 12096947"/>
              <a:gd name="connsiteY10" fmla="*/ 634317 h 1127953"/>
              <a:gd name="connsiteX11" fmla="*/ 6585721 w 12096947"/>
              <a:gd name="connsiteY11" fmla="*/ 956096 h 1127953"/>
              <a:gd name="connsiteX12" fmla="*/ 5251499 w 12096947"/>
              <a:gd name="connsiteY12" fmla="*/ 659070 h 1127953"/>
              <a:gd name="connsiteX13" fmla="*/ 3532276 w 12096947"/>
              <a:gd name="connsiteY13" fmla="*/ 1120707 h 1127953"/>
              <a:gd name="connsiteX14" fmla="*/ 1793195 w 12096947"/>
              <a:gd name="connsiteY14" fmla="*/ 1067481 h 1127953"/>
              <a:gd name="connsiteX15" fmla="*/ 0 w 12096947"/>
              <a:gd name="connsiteY15" fmla="*/ 1047984 h 1127953"/>
              <a:gd name="connsiteX16" fmla="*/ 0 w 12096947"/>
              <a:gd name="connsiteY16" fmla="*/ 168870 h 1127953"/>
              <a:gd name="connsiteX0" fmla="*/ 0 w 12096947"/>
              <a:gd name="connsiteY0" fmla="*/ 168870 h 1127953"/>
              <a:gd name="connsiteX1" fmla="*/ 1613061 w 12096947"/>
              <a:gd name="connsiteY1" fmla="*/ 54814 h 1127953"/>
              <a:gd name="connsiteX2" fmla="*/ 4206743 w 12096947"/>
              <a:gd name="connsiteY2" fmla="*/ 67901 h 1127953"/>
              <a:gd name="connsiteX3" fmla="*/ 7100047 w 12096947"/>
              <a:gd name="connsiteY3" fmla="*/ 17997 h 1127953"/>
              <a:gd name="connsiteX4" fmla="*/ 9509759 w 12096947"/>
              <a:gd name="connsiteY4" fmla="*/ 190120 h 1127953"/>
              <a:gd name="connsiteX5" fmla="*/ 10470975 w 12096947"/>
              <a:gd name="connsiteY5" fmla="*/ 371829 h 1127953"/>
              <a:gd name="connsiteX6" fmla="*/ 12086273 w 12096947"/>
              <a:gd name="connsiteY6" fmla="*/ 248717 h 1127953"/>
              <a:gd name="connsiteX7" fmla="*/ 12096947 w 12096947"/>
              <a:gd name="connsiteY7" fmla="*/ 849967 h 1127953"/>
              <a:gd name="connsiteX8" fmla="*/ 10545692 w 12096947"/>
              <a:gd name="connsiteY8" fmla="*/ 609566 h 1127953"/>
              <a:gd name="connsiteX9" fmla="*/ 9424946 w 12096947"/>
              <a:gd name="connsiteY9" fmla="*/ 1055102 h 1127953"/>
              <a:gd name="connsiteX10" fmla="*/ 8016007 w 12096947"/>
              <a:gd name="connsiteY10" fmla="*/ 634317 h 1127953"/>
              <a:gd name="connsiteX11" fmla="*/ 6585721 w 12096947"/>
              <a:gd name="connsiteY11" fmla="*/ 956096 h 1127953"/>
              <a:gd name="connsiteX12" fmla="*/ 5251499 w 12096947"/>
              <a:gd name="connsiteY12" fmla="*/ 659070 h 1127953"/>
              <a:gd name="connsiteX13" fmla="*/ 3532276 w 12096947"/>
              <a:gd name="connsiteY13" fmla="*/ 1120707 h 1127953"/>
              <a:gd name="connsiteX14" fmla="*/ 1793195 w 12096947"/>
              <a:gd name="connsiteY14" fmla="*/ 1067481 h 1127953"/>
              <a:gd name="connsiteX15" fmla="*/ 0 w 12096947"/>
              <a:gd name="connsiteY15" fmla="*/ 1047984 h 1127953"/>
              <a:gd name="connsiteX16" fmla="*/ 0 w 12096947"/>
              <a:gd name="connsiteY16" fmla="*/ 168870 h 1127953"/>
              <a:gd name="connsiteX0" fmla="*/ 0 w 12096947"/>
              <a:gd name="connsiteY0" fmla="*/ 168870 h 1129738"/>
              <a:gd name="connsiteX1" fmla="*/ 1613061 w 12096947"/>
              <a:gd name="connsiteY1" fmla="*/ 54814 h 1129738"/>
              <a:gd name="connsiteX2" fmla="*/ 4206743 w 12096947"/>
              <a:gd name="connsiteY2" fmla="*/ 67901 h 1129738"/>
              <a:gd name="connsiteX3" fmla="*/ 7100047 w 12096947"/>
              <a:gd name="connsiteY3" fmla="*/ 17997 h 1129738"/>
              <a:gd name="connsiteX4" fmla="*/ 9509759 w 12096947"/>
              <a:gd name="connsiteY4" fmla="*/ 190120 h 1129738"/>
              <a:gd name="connsiteX5" fmla="*/ 10470975 w 12096947"/>
              <a:gd name="connsiteY5" fmla="*/ 371829 h 1129738"/>
              <a:gd name="connsiteX6" fmla="*/ 12086273 w 12096947"/>
              <a:gd name="connsiteY6" fmla="*/ 248717 h 1129738"/>
              <a:gd name="connsiteX7" fmla="*/ 12096947 w 12096947"/>
              <a:gd name="connsiteY7" fmla="*/ 849967 h 1129738"/>
              <a:gd name="connsiteX8" fmla="*/ 10545692 w 12096947"/>
              <a:gd name="connsiteY8" fmla="*/ 609566 h 1129738"/>
              <a:gd name="connsiteX9" fmla="*/ 9424946 w 12096947"/>
              <a:gd name="connsiteY9" fmla="*/ 1055102 h 1129738"/>
              <a:gd name="connsiteX10" fmla="*/ 8016007 w 12096947"/>
              <a:gd name="connsiteY10" fmla="*/ 634317 h 1129738"/>
              <a:gd name="connsiteX11" fmla="*/ 6585721 w 12096947"/>
              <a:gd name="connsiteY11" fmla="*/ 956096 h 1129738"/>
              <a:gd name="connsiteX12" fmla="*/ 5251499 w 12096947"/>
              <a:gd name="connsiteY12" fmla="*/ 758770 h 1129738"/>
              <a:gd name="connsiteX13" fmla="*/ 3532276 w 12096947"/>
              <a:gd name="connsiteY13" fmla="*/ 1120707 h 1129738"/>
              <a:gd name="connsiteX14" fmla="*/ 1793195 w 12096947"/>
              <a:gd name="connsiteY14" fmla="*/ 1067481 h 1129738"/>
              <a:gd name="connsiteX15" fmla="*/ 0 w 12096947"/>
              <a:gd name="connsiteY15" fmla="*/ 1047984 h 1129738"/>
              <a:gd name="connsiteX16" fmla="*/ 0 w 12096947"/>
              <a:gd name="connsiteY16" fmla="*/ 168870 h 1129738"/>
              <a:gd name="connsiteX0" fmla="*/ 0 w 12096947"/>
              <a:gd name="connsiteY0" fmla="*/ 168870 h 1129738"/>
              <a:gd name="connsiteX1" fmla="*/ 1613061 w 12096947"/>
              <a:gd name="connsiteY1" fmla="*/ 54814 h 1129738"/>
              <a:gd name="connsiteX2" fmla="*/ 4206743 w 12096947"/>
              <a:gd name="connsiteY2" fmla="*/ 67901 h 1129738"/>
              <a:gd name="connsiteX3" fmla="*/ 7100047 w 12096947"/>
              <a:gd name="connsiteY3" fmla="*/ 17997 h 1129738"/>
              <a:gd name="connsiteX4" fmla="*/ 9509759 w 12096947"/>
              <a:gd name="connsiteY4" fmla="*/ 190120 h 1129738"/>
              <a:gd name="connsiteX5" fmla="*/ 10470975 w 12096947"/>
              <a:gd name="connsiteY5" fmla="*/ 371829 h 1129738"/>
              <a:gd name="connsiteX6" fmla="*/ 12086273 w 12096947"/>
              <a:gd name="connsiteY6" fmla="*/ 248717 h 1129738"/>
              <a:gd name="connsiteX7" fmla="*/ 12096947 w 12096947"/>
              <a:gd name="connsiteY7" fmla="*/ 849967 h 1129738"/>
              <a:gd name="connsiteX8" fmla="*/ 10545692 w 12096947"/>
              <a:gd name="connsiteY8" fmla="*/ 609566 h 1129738"/>
              <a:gd name="connsiteX9" fmla="*/ 9424946 w 12096947"/>
              <a:gd name="connsiteY9" fmla="*/ 1055102 h 1129738"/>
              <a:gd name="connsiteX10" fmla="*/ 8016007 w 12096947"/>
              <a:gd name="connsiteY10" fmla="*/ 634317 h 1129738"/>
              <a:gd name="connsiteX11" fmla="*/ 6585721 w 12096947"/>
              <a:gd name="connsiteY11" fmla="*/ 956096 h 1129738"/>
              <a:gd name="connsiteX12" fmla="*/ 5251499 w 12096947"/>
              <a:gd name="connsiteY12" fmla="*/ 758770 h 1129738"/>
              <a:gd name="connsiteX13" fmla="*/ 3532276 w 12096947"/>
              <a:gd name="connsiteY13" fmla="*/ 1120707 h 1129738"/>
              <a:gd name="connsiteX14" fmla="*/ 1793195 w 12096947"/>
              <a:gd name="connsiteY14" fmla="*/ 1067481 h 1129738"/>
              <a:gd name="connsiteX15" fmla="*/ 0 w 12096947"/>
              <a:gd name="connsiteY15" fmla="*/ 1047984 h 1129738"/>
              <a:gd name="connsiteX16" fmla="*/ 0 w 12096947"/>
              <a:gd name="connsiteY16" fmla="*/ 168870 h 1129738"/>
              <a:gd name="connsiteX0" fmla="*/ 0 w 12096947"/>
              <a:gd name="connsiteY0" fmla="*/ 168870 h 1127760"/>
              <a:gd name="connsiteX1" fmla="*/ 1613061 w 12096947"/>
              <a:gd name="connsiteY1" fmla="*/ 54814 h 1127760"/>
              <a:gd name="connsiteX2" fmla="*/ 4206743 w 12096947"/>
              <a:gd name="connsiteY2" fmla="*/ 67901 h 1127760"/>
              <a:gd name="connsiteX3" fmla="*/ 7100047 w 12096947"/>
              <a:gd name="connsiteY3" fmla="*/ 17997 h 1127760"/>
              <a:gd name="connsiteX4" fmla="*/ 9509759 w 12096947"/>
              <a:gd name="connsiteY4" fmla="*/ 190120 h 1127760"/>
              <a:gd name="connsiteX5" fmla="*/ 10470975 w 12096947"/>
              <a:gd name="connsiteY5" fmla="*/ 371829 h 1127760"/>
              <a:gd name="connsiteX6" fmla="*/ 12086273 w 12096947"/>
              <a:gd name="connsiteY6" fmla="*/ 248717 h 1127760"/>
              <a:gd name="connsiteX7" fmla="*/ 12096947 w 12096947"/>
              <a:gd name="connsiteY7" fmla="*/ 849967 h 1127760"/>
              <a:gd name="connsiteX8" fmla="*/ 10545692 w 12096947"/>
              <a:gd name="connsiteY8" fmla="*/ 609566 h 1127760"/>
              <a:gd name="connsiteX9" fmla="*/ 9424946 w 12096947"/>
              <a:gd name="connsiteY9" fmla="*/ 1055102 h 1127760"/>
              <a:gd name="connsiteX10" fmla="*/ 8016007 w 12096947"/>
              <a:gd name="connsiteY10" fmla="*/ 634317 h 1127760"/>
              <a:gd name="connsiteX11" fmla="*/ 6585721 w 12096947"/>
              <a:gd name="connsiteY11" fmla="*/ 956096 h 1127760"/>
              <a:gd name="connsiteX12" fmla="*/ 5251499 w 12096947"/>
              <a:gd name="connsiteY12" fmla="*/ 758770 h 1127760"/>
              <a:gd name="connsiteX13" fmla="*/ 3532276 w 12096947"/>
              <a:gd name="connsiteY13" fmla="*/ 1120707 h 1127760"/>
              <a:gd name="connsiteX14" fmla="*/ 1793195 w 12096947"/>
              <a:gd name="connsiteY14" fmla="*/ 1067481 h 1127760"/>
              <a:gd name="connsiteX15" fmla="*/ 0 w 12096947"/>
              <a:gd name="connsiteY15" fmla="*/ 1047984 h 1127760"/>
              <a:gd name="connsiteX16" fmla="*/ 0 w 12096947"/>
              <a:gd name="connsiteY16" fmla="*/ 168870 h 1127760"/>
              <a:gd name="connsiteX0" fmla="*/ 0 w 12096947"/>
              <a:gd name="connsiteY0" fmla="*/ 168870 h 1127760"/>
              <a:gd name="connsiteX1" fmla="*/ 1613061 w 12096947"/>
              <a:gd name="connsiteY1" fmla="*/ 54814 h 1127760"/>
              <a:gd name="connsiteX2" fmla="*/ 4206743 w 12096947"/>
              <a:gd name="connsiteY2" fmla="*/ 67901 h 1127760"/>
              <a:gd name="connsiteX3" fmla="*/ 7100047 w 12096947"/>
              <a:gd name="connsiteY3" fmla="*/ 17997 h 1127760"/>
              <a:gd name="connsiteX4" fmla="*/ 9509759 w 12096947"/>
              <a:gd name="connsiteY4" fmla="*/ 190120 h 1127760"/>
              <a:gd name="connsiteX5" fmla="*/ 10470975 w 12096947"/>
              <a:gd name="connsiteY5" fmla="*/ 371829 h 1127760"/>
              <a:gd name="connsiteX6" fmla="*/ 12086273 w 12096947"/>
              <a:gd name="connsiteY6" fmla="*/ 248717 h 1127760"/>
              <a:gd name="connsiteX7" fmla="*/ 12096947 w 12096947"/>
              <a:gd name="connsiteY7" fmla="*/ 849967 h 1127760"/>
              <a:gd name="connsiteX8" fmla="*/ 10545692 w 12096947"/>
              <a:gd name="connsiteY8" fmla="*/ 609566 h 1127760"/>
              <a:gd name="connsiteX9" fmla="*/ 9424946 w 12096947"/>
              <a:gd name="connsiteY9" fmla="*/ 1055102 h 1127760"/>
              <a:gd name="connsiteX10" fmla="*/ 8016007 w 12096947"/>
              <a:gd name="connsiteY10" fmla="*/ 758943 h 1127760"/>
              <a:gd name="connsiteX11" fmla="*/ 6585721 w 12096947"/>
              <a:gd name="connsiteY11" fmla="*/ 956096 h 1127760"/>
              <a:gd name="connsiteX12" fmla="*/ 5251499 w 12096947"/>
              <a:gd name="connsiteY12" fmla="*/ 758770 h 1127760"/>
              <a:gd name="connsiteX13" fmla="*/ 3532276 w 12096947"/>
              <a:gd name="connsiteY13" fmla="*/ 1120707 h 1127760"/>
              <a:gd name="connsiteX14" fmla="*/ 1793195 w 12096947"/>
              <a:gd name="connsiteY14" fmla="*/ 1067481 h 1127760"/>
              <a:gd name="connsiteX15" fmla="*/ 0 w 12096947"/>
              <a:gd name="connsiteY15" fmla="*/ 1047984 h 1127760"/>
              <a:gd name="connsiteX16" fmla="*/ 0 w 12096947"/>
              <a:gd name="connsiteY16" fmla="*/ 168870 h 1127760"/>
              <a:gd name="connsiteX0" fmla="*/ 0 w 12096947"/>
              <a:gd name="connsiteY0" fmla="*/ 168870 h 1127760"/>
              <a:gd name="connsiteX1" fmla="*/ 1613061 w 12096947"/>
              <a:gd name="connsiteY1" fmla="*/ 54814 h 1127760"/>
              <a:gd name="connsiteX2" fmla="*/ 4206743 w 12096947"/>
              <a:gd name="connsiteY2" fmla="*/ 67901 h 1127760"/>
              <a:gd name="connsiteX3" fmla="*/ 7100047 w 12096947"/>
              <a:gd name="connsiteY3" fmla="*/ 17997 h 1127760"/>
              <a:gd name="connsiteX4" fmla="*/ 9509759 w 12096947"/>
              <a:gd name="connsiteY4" fmla="*/ 190120 h 1127760"/>
              <a:gd name="connsiteX5" fmla="*/ 10470975 w 12096947"/>
              <a:gd name="connsiteY5" fmla="*/ 371829 h 1127760"/>
              <a:gd name="connsiteX6" fmla="*/ 12086273 w 12096947"/>
              <a:gd name="connsiteY6" fmla="*/ 248717 h 1127760"/>
              <a:gd name="connsiteX7" fmla="*/ 12096947 w 12096947"/>
              <a:gd name="connsiteY7" fmla="*/ 849967 h 1127760"/>
              <a:gd name="connsiteX8" fmla="*/ 10555994 w 12096947"/>
              <a:gd name="connsiteY8" fmla="*/ 725883 h 1127760"/>
              <a:gd name="connsiteX9" fmla="*/ 9424946 w 12096947"/>
              <a:gd name="connsiteY9" fmla="*/ 1055102 h 1127760"/>
              <a:gd name="connsiteX10" fmla="*/ 8016007 w 12096947"/>
              <a:gd name="connsiteY10" fmla="*/ 758943 h 1127760"/>
              <a:gd name="connsiteX11" fmla="*/ 6585721 w 12096947"/>
              <a:gd name="connsiteY11" fmla="*/ 956096 h 1127760"/>
              <a:gd name="connsiteX12" fmla="*/ 5251499 w 12096947"/>
              <a:gd name="connsiteY12" fmla="*/ 758770 h 1127760"/>
              <a:gd name="connsiteX13" fmla="*/ 3532276 w 12096947"/>
              <a:gd name="connsiteY13" fmla="*/ 1120707 h 1127760"/>
              <a:gd name="connsiteX14" fmla="*/ 1793195 w 12096947"/>
              <a:gd name="connsiteY14" fmla="*/ 1067481 h 1127760"/>
              <a:gd name="connsiteX15" fmla="*/ 0 w 12096947"/>
              <a:gd name="connsiteY15" fmla="*/ 1047984 h 1127760"/>
              <a:gd name="connsiteX16" fmla="*/ 0 w 12096947"/>
              <a:gd name="connsiteY16" fmla="*/ 168870 h 1127760"/>
              <a:gd name="connsiteX0" fmla="*/ 0 w 12096947"/>
              <a:gd name="connsiteY0" fmla="*/ 168870 h 1127760"/>
              <a:gd name="connsiteX1" fmla="*/ 1613061 w 12096947"/>
              <a:gd name="connsiteY1" fmla="*/ 54814 h 1127760"/>
              <a:gd name="connsiteX2" fmla="*/ 4206743 w 12096947"/>
              <a:gd name="connsiteY2" fmla="*/ 67901 h 1127760"/>
              <a:gd name="connsiteX3" fmla="*/ 7100047 w 12096947"/>
              <a:gd name="connsiteY3" fmla="*/ 17997 h 1127760"/>
              <a:gd name="connsiteX4" fmla="*/ 9509759 w 12096947"/>
              <a:gd name="connsiteY4" fmla="*/ 190120 h 1127760"/>
              <a:gd name="connsiteX5" fmla="*/ 10470975 w 12096947"/>
              <a:gd name="connsiteY5" fmla="*/ 371829 h 1127760"/>
              <a:gd name="connsiteX6" fmla="*/ 12086273 w 12096947"/>
              <a:gd name="connsiteY6" fmla="*/ 248717 h 1127760"/>
              <a:gd name="connsiteX7" fmla="*/ 12096947 w 12096947"/>
              <a:gd name="connsiteY7" fmla="*/ 849967 h 1127760"/>
              <a:gd name="connsiteX8" fmla="*/ 10442677 w 12096947"/>
              <a:gd name="connsiteY8" fmla="*/ 750809 h 1127760"/>
              <a:gd name="connsiteX9" fmla="*/ 9424946 w 12096947"/>
              <a:gd name="connsiteY9" fmla="*/ 1055102 h 1127760"/>
              <a:gd name="connsiteX10" fmla="*/ 8016007 w 12096947"/>
              <a:gd name="connsiteY10" fmla="*/ 758943 h 1127760"/>
              <a:gd name="connsiteX11" fmla="*/ 6585721 w 12096947"/>
              <a:gd name="connsiteY11" fmla="*/ 956096 h 1127760"/>
              <a:gd name="connsiteX12" fmla="*/ 5251499 w 12096947"/>
              <a:gd name="connsiteY12" fmla="*/ 758770 h 1127760"/>
              <a:gd name="connsiteX13" fmla="*/ 3532276 w 12096947"/>
              <a:gd name="connsiteY13" fmla="*/ 1120707 h 1127760"/>
              <a:gd name="connsiteX14" fmla="*/ 1793195 w 12096947"/>
              <a:gd name="connsiteY14" fmla="*/ 1067481 h 1127760"/>
              <a:gd name="connsiteX15" fmla="*/ 0 w 12096947"/>
              <a:gd name="connsiteY15" fmla="*/ 1047984 h 1127760"/>
              <a:gd name="connsiteX16" fmla="*/ 0 w 12096947"/>
              <a:gd name="connsiteY16" fmla="*/ 168870 h 1127760"/>
              <a:gd name="connsiteX0" fmla="*/ 0 w 12096947"/>
              <a:gd name="connsiteY0" fmla="*/ 168870 h 1127760"/>
              <a:gd name="connsiteX1" fmla="*/ 1613061 w 12096947"/>
              <a:gd name="connsiteY1" fmla="*/ 54814 h 1127760"/>
              <a:gd name="connsiteX2" fmla="*/ 4206743 w 12096947"/>
              <a:gd name="connsiteY2" fmla="*/ 67901 h 1127760"/>
              <a:gd name="connsiteX3" fmla="*/ 7100047 w 12096947"/>
              <a:gd name="connsiteY3" fmla="*/ 17997 h 1127760"/>
              <a:gd name="connsiteX4" fmla="*/ 9509759 w 12096947"/>
              <a:gd name="connsiteY4" fmla="*/ 190120 h 1127760"/>
              <a:gd name="connsiteX5" fmla="*/ 10470975 w 12096947"/>
              <a:gd name="connsiteY5" fmla="*/ 371829 h 1127760"/>
              <a:gd name="connsiteX6" fmla="*/ 12086273 w 12096947"/>
              <a:gd name="connsiteY6" fmla="*/ 248717 h 1127760"/>
              <a:gd name="connsiteX7" fmla="*/ 12096947 w 12096947"/>
              <a:gd name="connsiteY7" fmla="*/ 849967 h 1127760"/>
              <a:gd name="connsiteX8" fmla="*/ 10442677 w 12096947"/>
              <a:gd name="connsiteY8" fmla="*/ 750809 h 1127760"/>
              <a:gd name="connsiteX9" fmla="*/ 9424946 w 12096947"/>
              <a:gd name="connsiteY9" fmla="*/ 1055102 h 1127760"/>
              <a:gd name="connsiteX10" fmla="*/ 8016007 w 12096947"/>
              <a:gd name="connsiteY10" fmla="*/ 758943 h 1127760"/>
              <a:gd name="connsiteX11" fmla="*/ 6585721 w 12096947"/>
              <a:gd name="connsiteY11" fmla="*/ 956096 h 1127760"/>
              <a:gd name="connsiteX12" fmla="*/ 5251499 w 12096947"/>
              <a:gd name="connsiteY12" fmla="*/ 758770 h 1127760"/>
              <a:gd name="connsiteX13" fmla="*/ 3532276 w 12096947"/>
              <a:gd name="connsiteY13" fmla="*/ 1120707 h 1127760"/>
              <a:gd name="connsiteX14" fmla="*/ 1793195 w 12096947"/>
              <a:gd name="connsiteY14" fmla="*/ 1067481 h 1127760"/>
              <a:gd name="connsiteX15" fmla="*/ 0 w 12096947"/>
              <a:gd name="connsiteY15" fmla="*/ 1047984 h 1127760"/>
              <a:gd name="connsiteX16" fmla="*/ 0 w 12096947"/>
              <a:gd name="connsiteY16" fmla="*/ 168870 h 1127760"/>
              <a:gd name="connsiteX0" fmla="*/ 0 w 12086273"/>
              <a:gd name="connsiteY0" fmla="*/ 168870 h 1127760"/>
              <a:gd name="connsiteX1" fmla="*/ 1613061 w 12086273"/>
              <a:gd name="connsiteY1" fmla="*/ 54814 h 1127760"/>
              <a:gd name="connsiteX2" fmla="*/ 4206743 w 12086273"/>
              <a:gd name="connsiteY2" fmla="*/ 67901 h 1127760"/>
              <a:gd name="connsiteX3" fmla="*/ 7100047 w 12086273"/>
              <a:gd name="connsiteY3" fmla="*/ 17997 h 1127760"/>
              <a:gd name="connsiteX4" fmla="*/ 9509759 w 12086273"/>
              <a:gd name="connsiteY4" fmla="*/ 190120 h 1127760"/>
              <a:gd name="connsiteX5" fmla="*/ 10470975 w 12086273"/>
              <a:gd name="connsiteY5" fmla="*/ 371829 h 1127760"/>
              <a:gd name="connsiteX6" fmla="*/ 12086273 w 12086273"/>
              <a:gd name="connsiteY6" fmla="*/ 248717 h 1127760"/>
              <a:gd name="connsiteX7" fmla="*/ 12066042 w 12086273"/>
              <a:gd name="connsiteY7" fmla="*/ 899817 h 1127760"/>
              <a:gd name="connsiteX8" fmla="*/ 10442677 w 12086273"/>
              <a:gd name="connsiteY8" fmla="*/ 750809 h 1127760"/>
              <a:gd name="connsiteX9" fmla="*/ 9424946 w 12086273"/>
              <a:gd name="connsiteY9" fmla="*/ 1055102 h 1127760"/>
              <a:gd name="connsiteX10" fmla="*/ 8016007 w 12086273"/>
              <a:gd name="connsiteY10" fmla="*/ 758943 h 1127760"/>
              <a:gd name="connsiteX11" fmla="*/ 6585721 w 12086273"/>
              <a:gd name="connsiteY11" fmla="*/ 956096 h 1127760"/>
              <a:gd name="connsiteX12" fmla="*/ 5251499 w 12086273"/>
              <a:gd name="connsiteY12" fmla="*/ 758770 h 1127760"/>
              <a:gd name="connsiteX13" fmla="*/ 3532276 w 12086273"/>
              <a:gd name="connsiteY13" fmla="*/ 1120707 h 1127760"/>
              <a:gd name="connsiteX14" fmla="*/ 1793195 w 12086273"/>
              <a:gd name="connsiteY14" fmla="*/ 1067481 h 1127760"/>
              <a:gd name="connsiteX15" fmla="*/ 0 w 12086273"/>
              <a:gd name="connsiteY15" fmla="*/ 1047984 h 1127760"/>
              <a:gd name="connsiteX16" fmla="*/ 0 w 12086273"/>
              <a:gd name="connsiteY16" fmla="*/ 168870 h 1127760"/>
              <a:gd name="connsiteX0" fmla="*/ 0 w 12086273"/>
              <a:gd name="connsiteY0" fmla="*/ 168870 h 1127760"/>
              <a:gd name="connsiteX1" fmla="*/ 4206743 w 12086273"/>
              <a:gd name="connsiteY1" fmla="*/ 67901 h 1127760"/>
              <a:gd name="connsiteX2" fmla="*/ 7100047 w 12086273"/>
              <a:gd name="connsiteY2" fmla="*/ 17997 h 1127760"/>
              <a:gd name="connsiteX3" fmla="*/ 9509759 w 12086273"/>
              <a:gd name="connsiteY3" fmla="*/ 190120 h 1127760"/>
              <a:gd name="connsiteX4" fmla="*/ 10470975 w 12086273"/>
              <a:gd name="connsiteY4" fmla="*/ 371829 h 1127760"/>
              <a:gd name="connsiteX5" fmla="*/ 12086273 w 12086273"/>
              <a:gd name="connsiteY5" fmla="*/ 248717 h 1127760"/>
              <a:gd name="connsiteX6" fmla="*/ 12066042 w 12086273"/>
              <a:gd name="connsiteY6" fmla="*/ 899817 h 1127760"/>
              <a:gd name="connsiteX7" fmla="*/ 10442677 w 12086273"/>
              <a:gd name="connsiteY7" fmla="*/ 750809 h 1127760"/>
              <a:gd name="connsiteX8" fmla="*/ 9424946 w 12086273"/>
              <a:gd name="connsiteY8" fmla="*/ 1055102 h 1127760"/>
              <a:gd name="connsiteX9" fmla="*/ 8016007 w 12086273"/>
              <a:gd name="connsiteY9" fmla="*/ 758943 h 1127760"/>
              <a:gd name="connsiteX10" fmla="*/ 6585721 w 12086273"/>
              <a:gd name="connsiteY10" fmla="*/ 956096 h 1127760"/>
              <a:gd name="connsiteX11" fmla="*/ 5251499 w 12086273"/>
              <a:gd name="connsiteY11" fmla="*/ 758770 h 1127760"/>
              <a:gd name="connsiteX12" fmla="*/ 3532276 w 12086273"/>
              <a:gd name="connsiteY12" fmla="*/ 1120707 h 1127760"/>
              <a:gd name="connsiteX13" fmla="*/ 1793195 w 12086273"/>
              <a:gd name="connsiteY13" fmla="*/ 1067481 h 1127760"/>
              <a:gd name="connsiteX14" fmla="*/ 0 w 12086273"/>
              <a:gd name="connsiteY14" fmla="*/ 1047984 h 1127760"/>
              <a:gd name="connsiteX15" fmla="*/ 0 w 12086273"/>
              <a:gd name="connsiteY15" fmla="*/ 168870 h 1127760"/>
              <a:gd name="connsiteX0" fmla="*/ 0 w 12086273"/>
              <a:gd name="connsiteY0" fmla="*/ 168870 h 1127760"/>
              <a:gd name="connsiteX1" fmla="*/ 7100047 w 12086273"/>
              <a:gd name="connsiteY1" fmla="*/ 17997 h 1127760"/>
              <a:gd name="connsiteX2" fmla="*/ 9509759 w 12086273"/>
              <a:gd name="connsiteY2" fmla="*/ 190120 h 1127760"/>
              <a:gd name="connsiteX3" fmla="*/ 10470975 w 12086273"/>
              <a:gd name="connsiteY3" fmla="*/ 371829 h 1127760"/>
              <a:gd name="connsiteX4" fmla="*/ 12086273 w 12086273"/>
              <a:gd name="connsiteY4" fmla="*/ 248717 h 1127760"/>
              <a:gd name="connsiteX5" fmla="*/ 12066042 w 12086273"/>
              <a:gd name="connsiteY5" fmla="*/ 899817 h 1127760"/>
              <a:gd name="connsiteX6" fmla="*/ 10442677 w 12086273"/>
              <a:gd name="connsiteY6" fmla="*/ 750809 h 1127760"/>
              <a:gd name="connsiteX7" fmla="*/ 9424946 w 12086273"/>
              <a:gd name="connsiteY7" fmla="*/ 1055102 h 1127760"/>
              <a:gd name="connsiteX8" fmla="*/ 8016007 w 12086273"/>
              <a:gd name="connsiteY8" fmla="*/ 758943 h 1127760"/>
              <a:gd name="connsiteX9" fmla="*/ 6585721 w 12086273"/>
              <a:gd name="connsiteY9" fmla="*/ 956096 h 1127760"/>
              <a:gd name="connsiteX10" fmla="*/ 5251499 w 12086273"/>
              <a:gd name="connsiteY10" fmla="*/ 758770 h 1127760"/>
              <a:gd name="connsiteX11" fmla="*/ 3532276 w 12086273"/>
              <a:gd name="connsiteY11" fmla="*/ 1120707 h 1127760"/>
              <a:gd name="connsiteX12" fmla="*/ 1793195 w 12086273"/>
              <a:gd name="connsiteY12" fmla="*/ 1067481 h 1127760"/>
              <a:gd name="connsiteX13" fmla="*/ 0 w 12086273"/>
              <a:gd name="connsiteY13" fmla="*/ 1047984 h 1127760"/>
              <a:gd name="connsiteX14" fmla="*/ 0 w 12086273"/>
              <a:gd name="connsiteY14" fmla="*/ 168870 h 1127760"/>
              <a:gd name="connsiteX0" fmla="*/ 51508 w 12086273"/>
              <a:gd name="connsiteY0" fmla="*/ 2727845 h 2727845"/>
              <a:gd name="connsiteX1" fmla="*/ 7100047 w 12086273"/>
              <a:gd name="connsiteY1" fmla="*/ 17997 h 2727845"/>
              <a:gd name="connsiteX2" fmla="*/ 9509759 w 12086273"/>
              <a:gd name="connsiteY2" fmla="*/ 190120 h 2727845"/>
              <a:gd name="connsiteX3" fmla="*/ 10470975 w 12086273"/>
              <a:gd name="connsiteY3" fmla="*/ 371829 h 2727845"/>
              <a:gd name="connsiteX4" fmla="*/ 12086273 w 12086273"/>
              <a:gd name="connsiteY4" fmla="*/ 248717 h 2727845"/>
              <a:gd name="connsiteX5" fmla="*/ 12066042 w 12086273"/>
              <a:gd name="connsiteY5" fmla="*/ 899817 h 2727845"/>
              <a:gd name="connsiteX6" fmla="*/ 10442677 w 12086273"/>
              <a:gd name="connsiteY6" fmla="*/ 750809 h 2727845"/>
              <a:gd name="connsiteX7" fmla="*/ 9424946 w 12086273"/>
              <a:gd name="connsiteY7" fmla="*/ 1055102 h 2727845"/>
              <a:gd name="connsiteX8" fmla="*/ 8016007 w 12086273"/>
              <a:gd name="connsiteY8" fmla="*/ 758943 h 2727845"/>
              <a:gd name="connsiteX9" fmla="*/ 6585721 w 12086273"/>
              <a:gd name="connsiteY9" fmla="*/ 956096 h 2727845"/>
              <a:gd name="connsiteX10" fmla="*/ 5251499 w 12086273"/>
              <a:gd name="connsiteY10" fmla="*/ 758770 h 2727845"/>
              <a:gd name="connsiteX11" fmla="*/ 3532276 w 12086273"/>
              <a:gd name="connsiteY11" fmla="*/ 1120707 h 2727845"/>
              <a:gd name="connsiteX12" fmla="*/ 1793195 w 12086273"/>
              <a:gd name="connsiteY12" fmla="*/ 1067481 h 2727845"/>
              <a:gd name="connsiteX13" fmla="*/ 0 w 12086273"/>
              <a:gd name="connsiteY13" fmla="*/ 1047984 h 2727845"/>
              <a:gd name="connsiteX14" fmla="*/ 51508 w 12086273"/>
              <a:gd name="connsiteY14" fmla="*/ 2727845 h 2727845"/>
              <a:gd name="connsiteX0" fmla="*/ 51508 w 12086273"/>
              <a:gd name="connsiteY0" fmla="*/ 2546880 h 2595407"/>
              <a:gd name="connsiteX1" fmla="*/ 7615127 w 12086273"/>
              <a:gd name="connsiteY1" fmla="*/ 2595408 h 2595407"/>
              <a:gd name="connsiteX2" fmla="*/ 9509759 w 12086273"/>
              <a:gd name="connsiteY2" fmla="*/ 9155 h 2595407"/>
              <a:gd name="connsiteX3" fmla="*/ 10470975 w 12086273"/>
              <a:gd name="connsiteY3" fmla="*/ 190864 h 2595407"/>
              <a:gd name="connsiteX4" fmla="*/ 12086273 w 12086273"/>
              <a:gd name="connsiteY4" fmla="*/ 67752 h 2595407"/>
              <a:gd name="connsiteX5" fmla="*/ 12066042 w 12086273"/>
              <a:gd name="connsiteY5" fmla="*/ 718852 h 2595407"/>
              <a:gd name="connsiteX6" fmla="*/ 10442677 w 12086273"/>
              <a:gd name="connsiteY6" fmla="*/ 569844 h 2595407"/>
              <a:gd name="connsiteX7" fmla="*/ 9424946 w 12086273"/>
              <a:gd name="connsiteY7" fmla="*/ 874137 h 2595407"/>
              <a:gd name="connsiteX8" fmla="*/ 8016007 w 12086273"/>
              <a:gd name="connsiteY8" fmla="*/ 577978 h 2595407"/>
              <a:gd name="connsiteX9" fmla="*/ 6585721 w 12086273"/>
              <a:gd name="connsiteY9" fmla="*/ 775131 h 2595407"/>
              <a:gd name="connsiteX10" fmla="*/ 5251499 w 12086273"/>
              <a:gd name="connsiteY10" fmla="*/ 577805 h 2595407"/>
              <a:gd name="connsiteX11" fmla="*/ 3532276 w 12086273"/>
              <a:gd name="connsiteY11" fmla="*/ 939742 h 2595407"/>
              <a:gd name="connsiteX12" fmla="*/ 1793195 w 12086273"/>
              <a:gd name="connsiteY12" fmla="*/ 886516 h 2595407"/>
              <a:gd name="connsiteX13" fmla="*/ 0 w 12086273"/>
              <a:gd name="connsiteY13" fmla="*/ 867019 h 2595407"/>
              <a:gd name="connsiteX14" fmla="*/ 51508 w 12086273"/>
              <a:gd name="connsiteY14" fmla="*/ 2546880 h 2595407"/>
              <a:gd name="connsiteX0" fmla="*/ 51508 w 12086273"/>
              <a:gd name="connsiteY0" fmla="*/ 2528069 h 3038426"/>
              <a:gd name="connsiteX1" fmla="*/ 7615127 w 12086273"/>
              <a:gd name="connsiteY1" fmla="*/ 2576597 h 3038426"/>
              <a:gd name="connsiteX2" fmla="*/ 10694445 w 12086273"/>
              <a:gd name="connsiteY2" fmla="*/ 2815187 h 3038426"/>
              <a:gd name="connsiteX3" fmla="*/ 10470975 w 12086273"/>
              <a:gd name="connsiteY3" fmla="*/ 172053 h 3038426"/>
              <a:gd name="connsiteX4" fmla="*/ 12086273 w 12086273"/>
              <a:gd name="connsiteY4" fmla="*/ 48941 h 3038426"/>
              <a:gd name="connsiteX5" fmla="*/ 12066042 w 12086273"/>
              <a:gd name="connsiteY5" fmla="*/ 700041 h 3038426"/>
              <a:gd name="connsiteX6" fmla="*/ 10442677 w 12086273"/>
              <a:gd name="connsiteY6" fmla="*/ 551033 h 3038426"/>
              <a:gd name="connsiteX7" fmla="*/ 9424946 w 12086273"/>
              <a:gd name="connsiteY7" fmla="*/ 855326 h 3038426"/>
              <a:gd name="connsiteX8" fmla="*/ 8016007 w 12086273"/>
              <a:gd name="connsiteY8" fmla="*/ 559167 h 3038426"/>
              <a:gd name="connsiteX9" fmla="*/ 6585721 w 12086273"/>
              <a:gd name="connsiteY9" fmla="*/ 756320 h 3038426"/>
              <a:gd name="connsiteX10" fmla="*/ 5251499 w 12086273"/>
              <a:gd name="connsiteY10" fmla="*/ 558994 h 3038426"/>
              <a:gd name="connsiteX11" fmla="*/ 3532276 w 12086273"/>
              <a:gd name="connsiteY11" fmla="*/ 920931 h 3038426"/>
              <a:gd name="connsiteX12" fmla="*/ 1793195 w 12086273"/>
              <a:gd name="connsiteY12" fmla="*/ 867705 h 3038426"/>
              <a:gd name="connsiteX13" fmla="*/ 0 w 12086273"/>
              <a:gd name="connsiteY13" fmla="*/ 848208 h 3038426"/>
              <a:gd name="connsiteX14" fmla="*/ 51508 w 12086273"/>
              <a:gd name="connsiteY14" fmla="*/ 2528069 h 3038426"/>
              <a:gd name="connsiteX0" fmla="*/ 51508 w 12086273"/>
              <a:gd name="connsiteY0" fmla="*/ 2485896 h 2996253"/>
              <a:gd name="connsiteX1" fmla="*/ 7615127 w 12086273"/>
              <a:gd name="connsiteY1" fmla="*/ 2534424 h 2996253"/>
              <a:gd name="connsiteX2" fmla="*/ 10694445 w 12086273"/>
              <a:gd name="connsiteY2" fmla="*/ 2773014 h 2996253"/>
              <a:gd name="connsiteX3" fmla="*/ 11727771 w 12086273"/>
              <a:gd name="connsiteY3" fmla="*/ 2655622 h 2996253"/>
              <a:gd name="connsiteX4" fmla="*/ 12086273 w 12086273"/>
              <a:gd name="connsiteY4" fmla="*/ 6768 h 2996253"/>
              <a:gd name="connsiteX5" fmla="*/ 12066042 w 12086273"/>
              <a:gd name="connsiteY5" fmla="*/ 657868 h 2996253"/>
              <a:gd name="connsiteX6" fmla="*/ 10442677 w 12086273"/>
              <a:gd name="connsiteY6" fmla="*/ 508860 h 2996253"/>
              <a:gd name="connsiteX7" fmla="*/ 9424946 w 12086273"/>
              <a:gd name="connsiteY7" fmla="*/ 813153 h 2996253"/>
              <a:gd name="connsiteX8" fmla="*/ 8016007 w 12086273"/>
              <a:gd name="connsiteY8" fmla="*/ 516994 h 2996253"/>
              <a:gd name="connsiteX9" fmla="*/ 6585721 w 12086273"/>
              <a:gd name="connsiteY9" fmla="*/ 714147 h 2996253"/>
              <a:gd name="connsiteX10" fmla="*/ 5251499 w 12086273"/>
              <a:gd name="connsiteY10" fmla="*/ 516821 h 2996253"/>
              <a:gd name="connsiteX11" fmla="*/ 3532276 w 12086273"/>
              <a:gd name="connsiteY11" fmla="*/ 878758 h 2996253"/>
              <a:gd name="connsiteX12" fmla="*/ 1793195 w 12086273"/>
              <a:gd name="connsiteY12" fmla="*/ 825532 h 2996253"/>
              <a:gd name="connsiteX13" fmla="*/ 0 w 12086273"/>
              <a:gd name="connsiteY13" fmla="*/ 806035 h 2996253"/>
              <a:gd name="connsiteX14" fmla="*/ 51508 w 12086273"/>
              <a:gd name="connsiteY14" fmla="*/ 2485896 h 2996253"/>
              <a:gd name="connsiteX0" fmla="*/ 51508 w 12136146"/>
              <a:gd name="connsiteY0" fmla="*/ 1977370 h 2487727"/>
              <a:gd name="connsiteX1" fmla="*/ 7615127 w 12136146"/>
              <a:gd name="connsiteY1" fmla="*/ 2025898 h 2487727"/>
              <a:gd name="connsiteX2" fmla="*/ 10694445 w 12136146"/>
              <a:gd name="connsiteY2" fmla="*/ 2264488 h 2487727"/>
              <a:gd name="connsiteX3" fmla="*/ 11727771 w 12136146"/>
              <a:gd name="connsiteY3" fmla="*/ 2147096 h 2487727"/>
              <a:gd name="connsiteX4" fmla="*/ 12066042 w 12136146"/>
              <a:gd name="connsiteY4" fmla="*/ 149342 h 2487727"/>
              <a:gd name="connsiteX5" fmla="*/ 10442677 w 12136146"/>
              <a:gd name="connsiteY5" fmla="*/ 334 h 2487727"/>
              <a:gd name="connsiteX6" fmla="*/ 9424946 w 12136146"/>
              <a:gd name="connsiteY6" fmla="*/ 304627 h 2487727"/>
              <a:gd name="connsiteX7" fmla="*/ 8016007 w 12136146"/>
              <a:gd name="connsiteY7" fmla="*/ 8468 h 2487727"/>
              <a:gd name="connsiteX8" fmla="*/ 6585721 w 12136146"/>
              <a:gd name="connsiteY8" fmla="*/ 205621 h 2487727"/>
              <a:gd name="connsiteX9" fmla="*/ 5251499 w 12136146"/>
              <a:gd name="connsiteY9" fmla="*/ 8295 h 2487727"/>
              <a:gd name="connsiteX10" fmla="*/ 3532276 w 12136146"/>
              <a:gd name="connsiteY10" fmla="*/ 370232 h 2487727"/>
              <a:gd name="connsiteX11" fmla="*/ 1793195 w 12136146"/>
              <a:gd name="connsiteY11" fmla="*/ 317006 h 2487727"/>
              <a:gd name="connsiteX12" fmla="*/ 0 w 12136146"/>
              <a:gd name="connsiteY12" fmla="*/ 297509 h 2487727"/>
              <a:gd name="connsiteX13" fmla="*/ 51508 w 12136146"/>
              <a:gd name="connsiteY13" fmla="*/ 1977370 h 2487727"/>
              <a:gd name="connsiteX0" fmla="*/ 51508 w 12222740"/>
              <a:gd name="connsiteY0" fmla="*/ 1977370 h 2487727"/>
              <a:gd name="connsiteX1" fmla="*/ 7615127 w 12222740"/>
              <a:gd name="connsiteY1" fmla="*/ 2025898 h 2487727"/>
              <a:gd name="connsiteX2" fmla="*/ 10694445 w 12222740"/>
              <a:gd name="connsiteY2" fmla="*/ 2264488 h 2487727"/>
              <a:gd name="connsiteX3" fmla="*/ 12047120 w 12222740"/>
              <a:gd name="connsiteY3" fmla="*/ 2064013 h 2487727"/>
              <a:gd name="connsiteX4" fmla="*/ 12066042 w 12222740"/>
              <a:gd name="connsiteY4" fmla="*/ 149342 h 2487727"/>
              <a:gd name="connsiteX5" fmla="*/ 10442677 w 12222740"/>
              <a:gd name="connsiteY5" fmla="*/ 334 h 2487727"/>
              <a:gd name="connsiteX6" fmla="*/ 9424946 w 12222740"/>
              <a:gd name="connsiteY6" fmla="*/ 304627 h 2487727"/>
              <a:gd name="connsiteX7" fmla="*/ 8016007 w 12222740"/>
              <a:gd name="connsiteY7" fmla="*/ 8468 h 2487727"/>
              <a:gd name="connsiteX8" fmla="*/ 6585721 w 12222740"/>
              <a:gd name="connsiteY8" fmla="*/ 205621 h 2487727"/>
              <a:gd name="connsiteX9" fmla="*/ 5251499 w 12222740"/>
              <a:gd name="connsiteY9" fmla="*/ 8295 h 2487727"/>
              <a:gd name="connsiteX10" fmla="*/ 3532276 w 12222740"/>
              <a:gd name="connsiteY10" fmla="*/ 370232 h 2487727"/>
              <a:gd name="connsiteX11" fmla="*/ 1793195 w 12222740"/>
              <a:gd name="connsiteY11" fmla="*/ 317006 h 2487727"/>
              <a:gd name="connsiteX12" fmla="*/ 0 w 12222740"/>
              <a:gd name="connsiteY12" fmla="*/ 297509 h 2487727"/>
              <a:gd name="connsiteX13" fmla="*/ 51508 w 12222740"/>
              <a:gd name="connsiteY13" fmla="*/ 1977370 h 2487727"/>
              <a:gd name="connsiteX0" fmla="*/ 51508 w 12222740"/>
              <a:gd name="connsiteY0" fmla="*/ 1977370 h 2196677"/>
              <a:gd name="connsiteX1" fmla="*/ 7615127 w 12222740"/>
              <a:gd name="connsiteY1" fmla="*/ 2025898 h 2196677"/>
              <a:gd name="connsiteX2" fmla="*/ 12047120 w 12222740"/>
              <a:gd name="connsiteY2" fmla="*/ 2064013 h 2196677"/>
              <a:gd name="connsiteX3" fmla="*/ 12066042 w 12222740"/>
              <a:gd name="connsiteY3" fmla="*/ 149342 h 2196677"/>
              <a:gd name="connsiteX4" fmla="*/ 10442677 w 12222740"/>
              <a:gd name="connsiteY4" fmla="*/ 334 h 2196677"/>
              <a:gd name="connsiteX5" fmla="*/ 9424946 w 12222740"/>
              <a:gd name="connsiteY5" fmla="*/ 304627 h 2196677"/>
              <a:gd name="connsiteX6" fmla="*/ 8016007 w 12222740"/>
              <a:gd name="connsiteY6" fmla="*/ 8468 h 2196677"/>
              <a:gd name="connsiteX7" fmla="*/ 6585721 w 12222740"/>
              <a:gd name="connsiteY7" fmla="*/ 205621 h 2196677"/>
              <a:gd name="connsiteX8" fmla="*/ 5251499 w 12222740"/>
              <a:gd name="connsiteY8" fmla="*/ 8295 h 2196677"/>
              <a:gd name="connsiteX9" fmla="*/ 3532276 w 12222740"/>
              <a:gd name="connsiteY9" fmla="*/ 370232 h 2196677"/>
              <a:gd name="connsiteX10" fmla="*/ 1793195 w 12222740"/>
              <a:gd name="connsiteY10" fmla="*/ 317006 h 2196677"/>
              <a:gd name="connsiteX11" fmla="*/ 0 w 12222740"/>
              <a:gd name="connsiteY11" fmla="*/ 297509 h 2196677"/>
              <a:gd name="connsiteX12" fmla="*/ 51508 w 12222740"/>
              <a:gd name="connsiteY12" fmla="*/ 1977370 h 2196677"/>
              <a:gd name="connsiteX0" fmla="*/ 51508 w 12222740"/>
              <a:gd name="connsiteY0" fmla="*/ 1977370 h 2250532"/>
              <a:gd name="connsiteX1" fmla="*/ 12047120 w 12222740"/>
              <a:gd name="connsiteY1" fmla="*/ 2064013 h 2250532"/>
              <a:gd name="connsiteX2" fmla="*/ 12066042 w 12222740"/>
              <a:gd name="connsiteY2" fmla="*/ 149342 h 2250532"/>
              <a:gd name="connsiteX3" fmla="*/ 10442677 w 12222740"/>
              <a:gd name="connsiteY3" fmla="*/ 334 h 2250532"/>
              <a:gd name="connsiteX4" fmla="*/ 9424946 w 12222740"/>
              <a:gd name="connsiteY4" fmla="*/ 304627 h 2250532"/>
              <a:gd name="connsiteX5" fmla="*/ 8016007 w 12222740"/>
              <a:gd name="connsiteY5" fmla="*/ 8468 h 2250532"/>
              <a:gd name="connsiteX6" fmla="*/ 6585721 w 12222740"/>
              <a:gd name="connsiteY6" fmla="*/ 205621 h 2250532"/>
              <a:gd name="connsiteX7" fmla="*/ 5251499 w 12222740"/>
              <a:gd name="connsiteY7" fmla="*/ 8295 h 2250532"/>
              <a:gd name="connsiteX8" fmla="*/ 3532276 w 12222740"/>
              <a:gd name="connsiteY8" fmla="*/ 370232 h 2250532"/>
              <a:gd name="connsiteX9" fmla="*/ 1793195 w 12222740"/>
              <a:gd name="connsiteY9" fmla="*/ 317006 h 2250532"/>
              <a:gd name="connsiteX10" fmla="*/ 0 w 12222740"/>
              <a:gd name="connsiteY10" fmla="*/ 297509 h 2250532"/>
              <a:gd name="connsiteX11" fmla="*/ 51508 w 12222740"/>
              <a:gd name="connsiteY11" fmla="*/ 1977370 h 2250532"/>
              <a:gd name="connsiteX0" fmla="*/ 0 w 12233041"/>
              <a:gd name="connsiteY0" fmla="*/ 2052145 h 2282917"/>
              <a:gd name="connsiteX1" fmla="*/ 12057421 w 12233041"/>
              <a:gd name="connsiteY1" fmla="*/ 2064013 h 2282917"/>
              <a:gd name="connsiteX2" fmla="*/ 12076343 w 12233041"/>
              <a:gd name="connsiteY2" fmla="*/ 149342 h 2282917"/>
              <a:gd name="connsiteX3" fmla="*/ 10452978 w 12233041"/>
              <a:gd name="connsiteY3" fmla="*/ 334 h 2282917"/>
              <a:gd name="connsiteX4" fmla="*/ 9435247 w 12233041"/>
              <a:gd name="connsiteY4" fmla="*/ 304627 h 2282917"/>
              <a:gd name="connsiteX5" fmla="*/ 8026308 w 12233041"/>
              <a:gd name="connsiteY5" fmla="*/ 8468 h 2282917"/>
              <a:gd name="connsiteX6" fmla="*/ 6596022 w 12233041"/>
              <a:gd name="connsiteY6" fmla="*/ 205621 h 2282917"/>
              <a:gd name="connsiteX7" fmla="*/ 5261800 w 12233041"/>
              <a:gd name="connsiteY7" fmla="*/ 8295 h 2282917"/>
              <a:gd name="connsiteX8" fmla="*/ 3542577 w 12233041"/>
              <a:gd name="connsiteY8" fmla="*/ 370232 h 2282917"/>
              <a:gd name="connsiteX9" fmla="*/ 1803496 w 12233041"/>
              <a:gd name="connsiteY9" fmla="*/ 317006 h 2282917"/>
              <a:gd name="connsiteX10" fmla="*/ 10301 w 12233041"/>
              <a:gd name="connsiteY10" fmla="*/ 297509 h 2282917"/>
              <a:gd name="connsiteX11" fmla="*/ 0 w 12233041"/>
              <a:gd name="connsiteY11" fmla="*/ 2052145 h 2282917"/>
              <a:gd name="connsiteX0" fmla="*/ 31822 w 12264863"/>
              <a:gd name="connsiteY0" fmla="*/ 2052145 h 2282917"/>
              <a:gd name="connsiteX1" fmla="*/ 12089243 w 12264863"/>
              <a:gd name="connsiteY1" fmla="*/ 2064013 h 2282917"/>
              <a:gd name="connsiteX2" fmla="*/ 12108165 w 12264863"/>
              <a:gd name="connsiteY2" fmla="*/ 149342 h 2282917"/>
              <a:gd name="connsiteX3" fmla="*/ 10484800 w 12264863"/>
              <a:gd name="connsiteY3" fmla="*/ 334 h 2282917"/>
              <a:gd name="connsiteX4" fmla="*/ 9467069 w 12264863"/>
              <a:gd name="connsiteY4" fmla="*/ 304627 h 2282917"/>
              <a:gd name="connsiteX5" fmla="*/ 8058130 w 12264863"/>
              <a:gd name="connsiteY5" fmla="*/ 8468 h 2282917"/>
              <a:gd name="connsiteX6" fmla="*/ 6627844 w 12264863"/>
              <a:gd name="connsiteY6" fmla="*/ 205621 h 2282917"/>
              <a:gd name="connsiteX7" fmla="*/ 5293622 w 12264863"/>
              <a:gd name="connsiteY7" fmla="*/ 8295 h 2282917"/>
              <a:gd name="connsiteX8" fmla="*/ 3574399 w 12264863"/>
              <a:gd name="connsiteY8" fmla="*/ 370232 h 2282917"/>
              <a:gd name="connsiteX9" fmla="*/ 1835318 w 12264863"/>
              <a:gd name="connsiteY9" fmla="*/ 317006 h 2282917"/>
              <a:gd name="connsiteX10" fmla="*/ 42123 w 12264863"/>
              <a:gd name="connsiteY10" fmla="*/ 297509 h 2282917"/>
              <a:gd name="connsiteX11" fmla="*/ 31822 w 12264863"/>
              <a:gd name="connsiteY11" fmla="*/ 2052145 h 2282917"/>
              <a:gd name="connsiteX0" fmla="*/ 69298 w 12302339"/>
              <a:gd name="connsiteY0" fmla="*/ 2052145 h 2282917"/>
              <a:gd name="connsiteX1" fmla="*/ 12126719 w 12302339"/>
              <a:gd name="connsiteY1" fmla="*/ 2064013 h 2282917"/>
              <a:gd name="connsiteX2" fmla="*/ 12145641 w 12302339"/>
              <a:gd name="connsiteY2" fmla="*/ 149342 h 2282917"/>
              <a:gd name="connsiteX3" fmla="*/ 10522276 w 12302339"/>
              <a:gd name="connsiteY3" fmla="*/ 334 h 2282917"/>
              <a:gd name="connsiteX4" fmla="*/ 9504545 w 12302339"/>
              <a:gd name="connsiteY4" fmla="*/ 304627 h 2282917"/>
              <a:gd name="connsiteX5" fmla="*/ 8095606 w 12302339"/>
              <a:gd name="connsiteY5" fmla="*/ 8468 h 2282917"/>
              <a:gd name="connsiteX6" fmla="*/ 6665320 w 12302339"/>
              <a:gd name="connsiteY6" fmla="*/ 205621 h 2282917"/>
              <a:gd name="connsiteX7" fmla="*/ 5331098 w 12302339"/>
              <a:gd name="connsiteY7" fmla="*/ 8295 h 2282917"/>
              <a:gd name="connsiteX8" fmla="*/ 3611875 w 12302339"/>
              <a:gd name="connsiteY8" fmla="*/ 370232 h 2282917"/>
              <a:gd name="connsiteX9" fmla="*/ 1872794 w 12302339"/>
              <a:gd name="connsiteY9" fmla="*/ 317006 h 2282917"/>
              <a:gd name="connsiteX10" fmla="*/ 79599 w 12302339"/>
              <a:gd name="connsiteY10" fmla="*/ 297509 h 2282917"/>
              <a:gd name="connsiteX11" fmla="*/ 69298 w 12302339"/>
              <a:gd name="connsiteY11" fmla="*/ 2052145 h 2282917"/>
              <a:gd name="connsiteX0" fmla="*/ 159612 w 12392653"/>
              <a:gd name="connsiteY0" fmla="*/ 2052145 h 2282917"/>
              <a:gd name="connsiteX1" fmla="*/ 12217033 w 12392653"/>
              <a:gd name="connsiteY1" fmla="*/ 2064013 h 2282917"/>
              <a:gd name="connsiteX2" fmla="*/ 12235955 w 12392653"/>
              <a:gd name="connsiteY2" fmla="*/ 149342 h 2282917"/>
              <a:gd name="connsiteX3" fmla="*/ 10612590 w 12392653"/>
              <a:gd name="connsiteY3" fmla="*/ 334 h 2282917"/>
              <a:gd name="connsiteX4" fmla="*/ 9594859 w 12392653"/>
              <a:gd name="connsiteY4" fmla="*/ 304627 h 2282917"/>
              <a:gd name="connsiteX5" fmla="*/ 8185920 w 12392653"/>
              <a:gd name="connsiteY5" fmla="*/ 8468 h 2282917"/>
              <a:gd name="connsiteX6" fmla="*/ 6755634 w 12392653"/>
              <a:gd name="connsiteY6" fmla="*/ 205621 h 2282917"/>
              <a:gd name="connsiteX7" fmla="*/ 5421412 w 12392653"/>
              <a:gd name="connsiteY7" fmla="*/ 8295 h 2282917"/>
              <a:gd name="connsiteX8" fmla="*/ 3702189 w 12392653"/>
              <a:gd name="connsiteY8" fmla="*/ 370232 h 2282917"/>
              <a:gd name="connsiteX9" fmla="*/ 1963108 w 12392653"/>
              <a:gd name="connsiteY9" fmla="*/ 317006 h 2282917"/>
              <a:gd name="connsiteX10" fmla="*/ 44125 w 12392653"/>
              <a:gd name="connsiteY10" fmla="*/ 297509 h 2282917"/>
              <a:gd name="connsiteX11" fmla="*/ 159612 w 12392653"/>
              <a:gd name="connsiteY11" fmla="*/ 2052145 h 2282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392653" h="2282917">
                <a:moveTo>
                  <a:pt x="159612" y="2052145"/>
                </a:moveTo>
                <a:cubicBezTo>
                  <a:pt x="2167465" y="2346562"/>
                  <a:pt x="10214611" y="2368684"/>
                  <a:pt x="12217033" y="2064013"/>
                </a:cubicBezTo>
                <a:cubicBezTo>
                  <a:pt x="12445632" y="1711489"/>
                  <a:pt x="12450137" y="507136"/>
                  <a:pt x="12235955" y="149342"/>
                </a:cubicBezTo>
                <a:cubicBezTo>
                  <a:pt x="11409330" y="77459"/>
                  <a:pt x="11364126" y="-5934"/>
                  <a:pt x="10612590" y="334"/>
                </a:cubicBezTo>
                <a:cubicBezTo>
                  <a:pt x="10068228" y="25085"/>
                  <a:pt x="10107200" y="304627"/>
                  <a:pt x="9594859" y="304627"/>
                </a:cubicBezTo>
                <a:cubicBezTo>
                  <a:pt x="9071843" y="312878"/>
                  <a:pt x="8772977" y="62097"/>
                  <a:pt x="8185920" y="8468"/>
                </a:cubicBezTo>
                <a:cubicBezTo>
                  <a:pt x="7666463" y="-32784"/>
                  <a:pt x="7360482" y="197369"/>
                  <a:pt x="6755634" y="205621"/>
                </a:cubicBezTo>
                <a:cubicBezTo>
                  <a:pt x="6246851" y="205620"/>
                  <a:pt x="5979471" y="40837"/>
                  <a:pt x="5421412" y="8295"/>
                </a:cubicBezTo>
                <a:cubicBezTo>
                  <a:pt x="4403845" y="-29640"/>
                  <a:pt x="4324708" y="439843"/>
                  <a:pt x="3702189" y="370232"/>
                </a:cubicBezTo>
                <a:cubicBezTo>
                  <a:pt x="2540982" y="-24762"/>
                  <a:pt x="2582187" y="267501"/>
                  <a:pt x="1963108" y="317006"/>
                </a:cubicBezTo>
                <a:cubicBezTo>
                  <a:pt x="1379608" y="322883"/>
                  <a:pt x="456845" y="-104401"/>
                  <a:pt x="44125" y="297509"/>
                </a:cubicBezTo>
                <a:cubicBezTo>
                  <a:pt x="-77929" y="839869"/>
                  <a:pt x="83966" y="1446006"/>
                  <a:pt x="159612" y="2052145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17">
            <a:extLst>
              <a:ext uri="{FF2B5EF4-FFF2-40B4-BE49-F238E27FC236}">
                <a16:creationId xmlns:a16="http://schemas.microsoft.com/office/drawing/2014/main" id="{D7E1E074-DC2C-C303-EDAA-EC30890EF9EE}"/>
              </a:ext>
            </a:extLst>
          </p:cNvPr>
          <p:cNvGrpSpPr/>
          <p:nvPr/>
        </p:nvGrpSpPr>
        <p:grpSpPr>
          <a:xfrm>
            <a:off x="10395338" y="657922"/>
            <a:ext cx="616733" cy="531565"/>
            <a:chOff x="10703560" y="432490"/>
            <a:chExt cx="780907" cy="673067"/>
          </a:xfrm>
        </p:grpSpPr>
        <p:pic>
          <p:nvPicPr>
            <p:cNvPr id="10" name="图片 18">
              <a:extLst>
                <a:ext uri="{FF2B5EF4-FFF2-40B4-BE49-F238E27FC236}">
                  <a16:creationId xmlns:a16="http://schemas.microsoft.com/office/drawing/2014/main" id="{868D75F9-73DC-3B94-272C-0B59ECDEB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63807" y="611738"/>
              <a:ext cx="420660" cy="493819"/>
            </a:xfrm>
            <a:prstGeom prst="rect">
              <a:avLst/>
            </a:prstGeom>
          </p:spPr>
        </p:pic>
        <p:pic>
          <p:nvPicPr>
            <p:cNvPr id="11" name="图片 19">
              <a:extLst>
                <a:ext uri="{FF2B5EF4-FFF2-40B4-BE49-F238E27FC236}">
                  <a16:creationId xmlns:a16="http://schemas.microsoft.com/office/drawing/2014/main" id="{72C0C79E-12FC-0F1E-BEBC-565556974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79720" y="611738"/>
              <a:ext cx="420660" cy="493819"/>
            </a:xfrm>
            <a:prstGeom prst="rect">
              <a:avLst/>
            </a:prstGeom>
          </p:spPr>
        </p:pic>
        <p:pic>
          <p:nvPicPr>
            <p:cNvPr id="12" name="图片 20">
              <a:extLst>
                <a:ext uri="{FF2B5EF4-FFF2-40B4-BE49-F238E27FC236}">
                  <a16:creationId xmlns:a16="http://schemas.microsoft.com/office/drawing/2014/main" id="{C466FD0C-4667-0AF7-80EE-8188DD5D4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63807" y="432490"/>
              <a:ext cx="420660" cy="493819"/>
            </a:xfrm>
            <a:prstGeom prst="rect">
              <a:avLst/>
            </a:prstGeom>
          </p:spPr>
        </p:pic>
        <p:pic>
          <p:nvPicPr>
            <p:cNvPr id="13" name="图片 21">
              <a:extLst>
                <a:ext uri="{FF2B5EF4-FFF2-40B4-BE49-F238E27FC236}">
                  <a16:creationId xmlns:a16="http://schemas.microsoft.com/office/drawing/2014/main" id="{F93FEEB6-B06F-7013-20F2-D878A49C0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79720" y="432490"/>
              <a:ext cx="420660" cy="493819"/>
            </a:xfrm>
            <a:prstGeom prst="rect">
              <a:avLst/>
            </a:prstGeom>
          </p:spPr>
        </p:pic>
        <p:pic>
          <p:nvPicPr>
            <p:cNvPr id="14" name="图片 22">
              <a:extLst>
                <a:ext uri="{FF2B5EF4-FFF2-40B4-BE49-F238E27FC236}">
                  <a16:creationId xmlns:a16="http://schemas.microsoft.com/office/drawing/2014/main" id="{1313E2E5-D9A4-5FC8-44AF-7A9DA8293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03560" y="432490"/>
              <a:ext cx="420660" cy="4938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8730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8">
            <a:extLst>
              <a:ext uri="{FF2B5EF4-FFF2-40B4-BE49-F238E27FC236}">
                <a16:creationId xmlns:a16="http://schemas.microsoft.com/office/drawing/2014/main" id="{300E5765-1D82-A72D-7734-7E22612E4895}"/>
              </a:ext>
            </a:extLst>
          </p:cNvPr>
          <p:cNvSpPr/>
          <p:nvPr/>
        </p:nvSpPr>
        <p:spPr>
          <a:xfrm>
            <a:off x="0" y="0"/>
            <a:ext cx="12192000" cy="7189694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矩形 8">
            <a:extLst>
              <a:ext uri="{FF2B5EF4-FFF2-40B4-BE49-F238E27FC236}">
                <a16:creationId xmlns:a16="http://schemas.microsoft.com/office/drawing/2014/main" id="{96A9730D-3315-C50E-FB31-5D0E2219235A}"/>
              </a:ext>
            </a:extLst>
          </p:cNvPr>
          <p:cNvSpPr/>
          <p:nvPr/>
        </p:nvSpPr>
        <p:spPr>
          <a:xfrm>
            <a:off x="-108892" y="3456520"/>
            <a:ext cx="12573598" cy="2895633"/>
          </a:xfrm>
          <a:custGeom>
            <a:avLst/>
            <a:gdLst>
              <a:gd name="connsiteX0" fmla="*/ 0 w 12096947"/>
              <a:gd name="connsiteY0" fmla="*/ 0 h 879114"/>
              <a:gd name="connsiteX1" fmla="*/ 12096947 w 12096947"/>
              <a:gd name="connsiteY1" fmla="*/ 0 h 879114"/>
              <a:gd name="connsiteX2" fmla="*/ 12096947 w 12096947"/>
              <a:gd name="connsiteY2" fmla="*/ 879114 h 879114"/>
              <a:gd name="connsiteX3" fmla="*/ 0 w 12096947"/>
              <a:gd name="connsiteY3" fmla="*/ 879114 h 879114"/>
              <a:gd name="connsiteX4" fmla="*/ 0 w 12096947"/>
              <a:gd name="connsiteY4" fmla="*/ 0 h 879114"/>
              <a:gd name="connsiteX0" fmla="*/ 0 w 12096947"/>
              <a:gd name="connsiteY0" fmla="*/ 267 h 879381"/>
              <a:gd name="connsiteX1" fmla="*/ 1592132 w 12096947"/>
              <a:gd name="connsiteY1" fmla="*/ 0 h 879381"/>
              <a:gd name="connsiteX2" fmla="*/ 12096947 w 12096947"/>
              <a:gd name="connsiteY2" fmla="*/ 267 h 879381"/>
              <a:gd name="connsiteX3" fmla="*/ 12096947 w 12096947"/>
              <a:gd name="connsiteY3" fmla="*/ 879381 h 879381"/>
              <a:gd name="connsiteX4" fmla="*/ 0 w 12096947"/>
              <a:gd name="connsiteY4" fmla="*/ 879381 h 879381"/>
              <a:gd name="connsiteX5" fmla="*/ 0 w 12096947"/>
              <a:gd name="connsiteY5" fmla="*/ 267 h 879381"/>
              <a:gd name="connsiteX0" fmla="*/ 0 w 12096947"/>
              <a:gd name="connsiteY0" fmla="*/ 267 h 879381"/>
              <a:gd name="connsiteX1" fmla="*/ 1592132 w 12096947"/>
              <a:gd name="connsiteY1" fmla="*/ 0 h 879381"/>
              <a:gd name="connsiteX2" fmla="*/ 5701553 w 12096947"/>
              <a:gd name="connsiteY2" fmla="*/ 1 h 879381"/>
              <a:gd name="connsiteX3" fmla="*/ 12096947 w 12096947"/>
              <a:gd name="connsiteY3" fmla="*/ 267 h 879381"/>
              <a:gd name="connsiteX4" fmla="*/ 12096947 w 12096947"/>
              <a:gd name="connsiteY4" fmla="*/ 879381 h 879381"/>
              <a:gd name="connsiteX5" fmla="*/ 0 w 12096947"/>
              <a:gd name="connsiteY5" fmla="*/ 879381 h 879381"/>
              <a:gd name="connsiteX6" fmla="*/ 0 w 12096947"/>
              <a:gd name="connsiteY6" fmla="*/ 267 h 879381"/>
              <a:gd name="connsiteX0" fmla="*/ 0 w 12096947"/>
              <a:gd name="connsiteY0" fmla="*/ 150873 h 1029987"/>
              <a:gd name="connsiteX1" fmla="*/ 1592132 w 12096947"/>
              <a:gd name="connsiteY1" fmla="*/ 150606 h 1029987"/>
              <a:gd name="connsiteX2" fmla="*/ 4270786 w 12096947"/>
              <a:gd name="connsiteY2" fmla="*/ 0 h 1029987"/>
              <a:gd name="connsiteX3" fmla="*/ 12096947 w 12096947"/>
              <a:gd name="connsiteY3" fmla="*/ 150873 h 1029987"/>
              <a:gd name="connsiteX4" fmla="*/ 12096947 w 12096947"/>
              <a:gd name="connsiteY4" fmla="*/ 1029987 h 1029987"/>
              <a:gd name="connsiteX5" fmla="*/ 0 w 12096947"/>
              <a:gd name="connsiteY5" fmla="*/ 1029987 h 1029987"/>
              <a:gd name="connsiteX6" fmla="*/ 0 w 12096947"/>
              <a:gd name="connsiteY6" fmla="*/ 150873 h 1029987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12096947 w 12096947"/>
              <a:gd name="connsiteY3" fmla="*/ 193904 h 1073018"/>
              <a:gd name="connsiteX4" fmla="*/ 12096947 w 12096947"/>
              <a:gd name="connsiteY4" fmla="*/ 1073018 h 1073018"/>
              <a:gd name="connsiteX5" fmla="*/ 0 w 12096947"/>
              <a:gd name="connsiteY5" fmla="*/ 1073018 h 1073018"/>
              <a:gd name="connsiteX6" fmla="*/ 0 w 12096947"/>
              <a:gd name="connsiteY6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6906409 w 12096947"/>
              <a:gd name="connsiteY3" fmla="*/ 96819 h 1073018"/>
              <a:gd name="connsiteX4" fmla="*/ 12096947 w 12096947"/>
              <a:gd name="connsiteY4" fmla="*/ 193904 h 1073018"/>
              <a:gd name="connsiteX5" fmla="*/ 12096947 w 12096947"/>
              <a:gd name="connsiteY5" fmla="*/ 1073018 h 1073018"/>
              <a:gd name="connsiteX6" fmla="*/ 0 w 12096947"/>
              <a:gd name="connsiteY6" fmla="*/ 1073018 h 1073018"/>
              <a:gd name="connsiteX7" fmla="*/ 0 w 12096947"/>
              <a:gd name="connsiteY7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12096947 w 12096947"/>
              <a:gd name="connsiteY4" fmla="*/ 193904 h 1073018"/>
              <a:gd name="connsiteX5" fmla="*/ 12096947 w 12096947"/>
              <a:gd name="connsiteY5" fmla="*/ 1073018 h 1073018"/>
              <a:gd name="connsiteX6" fmla="*/ 0 w 12096947"/>
              <a:gd name="connsiteY6" fmla="*/ 1073018 h 1073018"/>
              <a:gd name="connsiteX7" fmla="*/ 0 w 12096947"/>
              <a:gd name="connsiteY7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9230061 w 12096947"/>
              <a:gd name="connsiteY4" fmla="*/ 118335 h 1073018"/>
              <a:gd name="connsiteX5" fmla="*/ 12096947 w 12096947"/>
              <a:gd name="connsiteY5" fmla="*/ 193904 h 1073018"/>
              <a:gd name="connsiteX6" fmla="*/ 12096947 w 12096947"/>
              <a:gd name="connsiteY6" fmla="*/ 1073018 h 1073018"/>
              <a:gd name="connsiteX7" fmla="*/ 0 w 12096947"/>
              <a:gd name="connsiteY7" fmla="*/ 1073018 h 1073018"/>
              <a:gd name="connsiteX8" fmla="*/ 0 w 12096947"/>
              <a:gd name="connsiteY8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9509759 w 12096947"/>
              <a:gd name="connsiteY4" fmla="*/ 215154 h 1073018"/>
              <a:gd name="connsiteX5" fmla="*/ 12096947 w 12096947"/>
              <a:gd name="connsiteY5" fmla="*/ 193904 h 1073018"/>
              <a:gd name="connsiteX6" fmla="*/ 12096947 w 12096947"/>
              <a:gd name="connsiteY6" fmla="*/ 1073018 h 1073018"/>
              <a:gd name="connsiteX7" fmla="*/ 0 w 12096947"/>
              <a:gd name="connsiteY7" fmla="*/ 1073018 h 1073018"/>
              <a:gd name="connsiteX8" fmla="*/ 0 w 12096947"/>
              <a:gd name="connsiteY8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9509759 w 12096947"/>
              <a:gd name="connsiteY4" fmla="*/ 215154 h 1073018"/>
              <a:gd name="connsiteX5" fmla="*/ 12096947 w 12096947"/>
              <a:gd name="connsiteY5" fmla="*/ 193904 h 1073018"/>
              <a:gd name="connsiteX6" fmla="*/ 12096947 w 12096947"/>
              <a:gd name="connsiteY6" fmla="*/ 1073018 h 1073018"/>
              <a:gd name="connsiteX7" fmla="*/ 0 w 12096947"/>
              <a:gd name="connsiteY7" fmla="*/ 1073018 h 1073018"/>
              <a:gd name="connsiteX8" fmla="*/ 0 w 12096947"/>
              <a:gd name="connsiteY8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9509759 w 12096947"/>
              <a:gd name="connsiteY4" fmla="*/ 215154 h 1073018"/>
              <a:gd name="connsiteX5" fmla="*/ 12096947 w 12096947"/>
              <a:gd name="connsiteY5" fmla="*/ 193904 h 1073018"/>
              <a:gd name="connsiteX6" fmla="*/ 12096947 w 12096947"/>
              <a:gd name="connsiteY6" fmla="*/ 1073018 h 1073018"/>
              <a:gd name="connsiteX7" fmla="*/ 0 w 12096947"/>
              <a:gd name="connsiteY7" fmla="*/ 1073018 h 1073018"/>
              <a:gd name="connsiteX8" fmla="*/ 0 w 12096947"/>
              <a:gd name="connsiteY8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9509759 w 12096947"/>
              <a:gd name="connsiteY4" fmla="*/ 215154 h 1073018"/>
              <a:gd name="connsiteX5" fmla="*/ 12096947 w 12096947"/>
              <a:gd name="connsiteY5" fmla="*/ 193904 h 1073018"/>
              <a:gd name="connsiteX6" fmla="*/ 12096947 w 12096947"/>
              <a:gd name="connsiteY6" fmla="*/ 1073018 h 1073018"/>
              <a:gd name="connsiteX7" fmla="*/ 0 w 12096947"/>
              <a:gd name="connsiteY7" fmla="*/ 1073018 h 1073018"/>
              <a:gd name="connsiteX8" fmla="*/ 0 w 12096947"/>
              <a:gd name="connsiteY8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9509759 w 12096947"/>
              <a:gd name="connsiteY4" fmla="*/ 215154 h 1073018"/>
              <a:gd name="connsiteX5" fmla="*/ 12096947 w 12096947"/>
              <a:gd name="connsiteY5" fmla="*/ 193904 h 1073018"/>
              <a:gd name="connsiteX6" fmla="*/ 12096947 w 12096947"/>
              <a:gd name="connsiteY6" fmla="*/ 1073018 h 1073018"/>
              <a:gd name="connsiteX7" fmla="*/ 0 w 12096947"/>
              <a:gd name="connsiteY7" fmla="*/ 1073018 h 1073018"/>
              <a:gd name="connsiteX8" fmla="*/ 0 w 12096947"/>
              <a:gd name="connsiteY8" fmla="*/ 193904 h 1073018"/>
              <a:gd name="connsiteX0" fmla="*/ 0 w 12096947"/>
              <a:gd name="connsiteY0" fmla="*/ 197065 h 1076179"/>
              <a:gd name="connsiteX1" fmla="*/ 1538344 w 12096947"/>
              <a:gd name="connsiteY1" fmla="*/ 3161 h 1076179"/>
              <a:gd name="connsiteX2" fmla="*/ 4270786 w 12096947"/>
              <a:gd name="connsiteY2" fmla="*/ 46192 h 1076179"/>
              <a:gd name="connsiteX3" fmla="*/ 7100047 w 12096947"/>
              <a:gd name="connsiteY3" fmla="*/ 46192 h 1076179"/>
              <a:gd name="connsiteX4" fmla="*/ 9509759 w 12096947"/>
              <a:gd name="connsiteY4" fmla="*/ 218315 h 1076179"/>
              <a:gd name="connsiteX5" fmla="*/ 12096947 w 12096947"/>
              <a:gd name="connsiteY5" fmla="*/ 197065 h 1076179"/>
              <a:gd name="connsiteX6" fmla="*/ 12096947 w 12096947"/>
              <a:gd name="connsiteY6" fmla="*/ 1076179 h 1076179"/>
              <a:gd name="connsiteX7" fmla="*/ 0 w 12096947"/>
              <a:gd name="connsiteY7" fmla="*/ 1076179 h 1076179"/>
              <a:gd name="connsiteX8" fmla="*/ 0 w 12096947"/>
              <a:gd name="connsiteY8" fmla="*/ 197065 h 1076179"/>
              <a:gd name="connsiteX0" fmla="*/ 0 w 12096947"/>
              <a:gd name="connsiteY0" fmla="*/ 194336 h 1073450"/>
              <a:gd name="connsiteX1" fmla="*/ 1538344 w 12096947"/>
              <a:gd name="connsiteY1" fmla="*/ 432 h 1073450"/>
              <a:gd name="connsiteX2" fmla="*/ 4270786 w 12096947"/>
              <a:gd name="connsiteY2" fmla="*/ 43463 h 1073450"/>
              <a:gd name="connsiteX3" fmla="*/ 7100047 w 12096947"/>
              <a:gd name="connsiteY3" fmla="*/ 43463 h 1073450"/>
              <a:gd name="connsiteX4" fmla="*/ 9509759 w 12096947"/>
              <a:gd name="connsiteY4" fmla="*/ 215586 h 1073450"/>
              <a:gd name="connsiteX5" fmla="*/ 12096947 w 12096947"/>
              <a:gd name="connsiteY5" fmla="*/ 194336 h 1073450"/>
              <a:gd name="connsiteX6" fmla="*/ 12096947 w 12096947"/>
              <a:gd name="connsiteY6" fmla="*/ 1073450 h 1073450"/>
              <a:gd name="connsiteX7" fmla="*/ 0 w 12096947"/>
              <a:gd name="connsiteY7" fmla="*/ 1073450 h 1073450"/>
              <a:gd name="connsiteX8" fmla="*/ 0 w 12096947"/>
              <a:gd name="connsiteY8" fmla="*/ 194336 h 1073450"/>
              <a:gd name="connsiteX0" fmla="*/ 0 w 12096947"/>
              <a:gd name="connsiteY0" fmla="*/ 193946 h 1073060"/>
              <a:gd name="connsiteX1" fmla="*/ 1538344 w 12096947"/>
              <a:gd name="connsiteY1" fmla="*/ 42 h 1073060"/>
              <a:gd name="connsiteX2" fmla="*/ 4270786 w 12096947"/>
              <a:gd name="connsiteY2" fmla="*/ 43073 h 1073060"/>
              <a:gd name="connsiteX3" fmla="*/ 7100047 w 12096947"/>
              <a:gd name="connsiteY3" fmla="*/ 43073 h 1073060"/>
              <a:gd name="connsiteX4" fmla="*/ 9509759 w 12096947"/>
              <a:gd name="connsiteY4" fmla="*/ 215196 h 1073060"/>
              <a:gd name="connsiteX5" fmla="*/ 12096947 w 12096947"/>
              <a:gd name="connsiteY5" fmla="*/ 193946 h 1073060"/>
              <a:gd name="connsiteX6" fmla="*/ 12096947 w 12096947"/>
              <a:gd name="connsiteY6" fmla="*/ 1073060 h 1073060"/>
              <a:gd name="connsiteX7" fmla="*/ 0 w 12096947"/>
              <a:gd name="connsiteY7" fmla="*/ 1073060 h 1073060"/>
              <a:gd name="connsiteX8" fmla="*/ 0 w 12096947"/>
              <a:gd name="connsiteY8" fmla="*/ 193946 h 1073060"/>
              <a:gd name="connsiteX0" fmla="*/ 0 w 12096947"/>
              <a:gd name="connsiteY0" fmla="*/ 150873 h 1029987"/>
              <a:gd name="connsiteX1" fmla="*/ 1613061 w 12096947"/>
              <a:gd name="connsiteY1" fmla="*/ 36817 h 1029987"/>
              <a:gd name="connsiteX2" fmla="*/ 4270786 w 12096947"/>
              <a:gd name="connsiteY2" fmla="*/ 0 h 1029987"/>
              <a:gd name="connsiteX3" fmla="*/ 7100047 w 12096947"/>
              <a:gd name="connsiteY3" fmla="*/ 0 h 1029987"/>
              <a:gd name="connsiteX4" fmla="*/ 9509759 w 12096947"/>
              <a:gd name="connsiteY4" fmla="*/ 172123 h 1029987"/>
              <a:gd name="connsiteX5" fmla="*/ 12096947 w 12096947"/>
              <a:gd name="connsiteY5" fmla="*/ 150873 h 1029987"/>
              <a:gd name="connsiteX6" fmla="*/ 12096947 w 12096947"/>
              <a:gd name="connsiteY6" fmla="*/ 1029987 h 1029987"/>
              <a:gd name="connsiteX7" fmla="*/ 0 w 12096947"/>
              <a:gd name="connsiteY7" fmla="*/ 1029987 h 1029987"/>
              <a:gd name="connsiteX8" fmla="*/ 0 w 12096947"/>
              <a:gd name="connsiteY8" fmla="*/ 150873 h 1029987"/>
              <a:gd name="connsiteX0" fmla="*/ 0 w 12096947"/>
              <a:gd name="connsiteY0" fmla="*/ 150873 h 1029987"/>
              <a:gd name="connsiteX1" fmla="*/ 1613061 w 12096947"/>
              <a:gd name="connsiteY1" fmla="*/ 36817 h 1029987"/>
              <a:gd name="connsiteX2" fmla="*/ 4270786 w 12096947"/>
              <a:gd name="connsiteY2" fmla="*/ 0 h 1029987"/>
              <a:gd name="connsiteX3" fmla="*/ 7100047 w 12096947"/>
              <a:gd name="connsiteY3" fmla="*/ 0 h 1029987"/>
              <a:gd name="connsiteX4" fmla="*/ 9509759 w 12096947"/>
              <a:gd name="connsiteY4" fmla="*/ 172123 h 1029987"/>
              <a:gd name="connsiteX5" fmla="*/ 12096947 w 12096947"/>
              <a:gd name="connsiteY5" fmla="*/ 150873 h 1029987"/>
              <a:gd name="connsiteX6" fmla="*/ 12096947 w 12096947"/>
              <a:gd name="connsiteY6" fmla="*/ 1029987 h 1029987"/>
              <a:gd name="connsiteX7" fmla="*/ 0 w 12096947"/>
              <a:gd name="connsiteY7" fmla="*/ 1029987 h 1029987"/>
              <a:gd name="connsiteX8" fmla="*/ 0 w 12096947"/>
              <a:gd name="connsiteY8" fmla="*/ 150873 h 1029987"/>
              <a:gd name="connsiteX0" fmla="*/ 0 w 12096947"/>
              <a:gd name="connsiteY0" fmla="*/ 150873 h 1029987"/>
              <a:gd name="connsiteX1" fmla="*/ 1613061 w 12096947"/>
              <a:gd name="connsiteY1" fmla="*/ 36817 h 1029987"/>
              <a:gd name="connsiteX2" fmla="*/ 4206743 w 12096947"/>
              <a:gd name="connsiteY2" fmla="*/ 49904 h 1029987"/>
              <a:gd name="connsiteX3" fmla="*/ 7100047 w 12096947"/>
              <a:gd name="connsiteY3" fmla="*/ 0 h 1029987"/>
              <a:gd name="connsiteX4" fmla="*/ 9509759 w 12096947"/>
              <a:gd name="connsiteY4" fmla="*/ 172123 h 1029987"/>
              <a:gd name="connsiteX5" fmla="*/ 12096947 w 12096947"/>
              <a:gd name="connsiteY5" fmla="*/ 150873 h 1029987"/>
              <a:gd name="connsiteX6" fmla="*/ 12096947 w 12096947"/>
              <a:gd name="connsiteY6" fmla="*/ 1029987 h 1029987"/>
              <a:gd name="connsiteX7" fmla="*/ 0 w 12096947"/>
              <a:gd name="connsiteY7" fmla="*/ 1029987 h 1029987"/>
              <a:gd name="connsiteX8" fmla="*/ 0 w 12096947"/>
              <a:gd name="connsiteY8" fmla="*/ 150873 h 1029987"/>
              <a:gd name="connsiteX0" fmla="*/ 0 w 12096947"/>
              <a:gd name="connsiteY0" fmla="*/ 317234 h 1196348"/>
              <a:gd name="connsiteX1" fmla="*/ 1613061 w 12096947"/>
              <a:gd name="connsiteY1" fmla="*/ 203178 h 1196348"/>
              <a:gd name="connsiteX2" fmla="*/ 4206743 w 12096947"/>
              <a:gd name="connsiteY2" fmla="*/ 216265 h 1196348"/>
              <a:gd name="connsiteX3" fmla="*/ 7100047 w 12096947"/>
              <a:gd name="connsiteY3" fmla="*/ 166361 h 1196348"/>
              <a:gd name="connsiteX4" fmla="*/ 9509759 w 12096947"/>
              <a:gd name="connsiteY4" fmla="*/ 338484 h 1196348"/>
              <a:gd name="connsiteX5" fmla="*/ 12096947 w 12096947"/>
              <a:gd name="connsiteY5" fmla="*/ 317234 h 1196348"/>
              <a:gd name="connsiteX6" fmla="*/ 12096947 w 12096947"/>
              <a:gd name="connsiteY6" fmla="*/ 1196348 h 1196348"/>
              <a:gd name="connsiteX7" fmla="*/ 0 w 12096947"/>
              <a:gd name="connsiteY7" fmla="*/ 1196348 h 1196348"/>
              <a:gd name="connsiteX8" fmla="*/ 0 w 12096947"/>
              <a:gd name="connsiteY8" fmla="*/ 317234 h 1196348"/>
              <a:gd name="connsiteX0" fmla="*/ 0 w 12096947"/>
              <a:gd name="connsiteY0" fmla="*/ 317234 h 1196348"/>
              <a:gd name="connsiteX1" fmla="*/ 1613061 w 12096947"/>
              <a:gd name="connsiteY1" fmla="*/ 203178 h 1196348"/>
              <a:gd name="connsiteX2" fmla="*/ 4206743 w 12096947"/>
              <a:gd name="connsiteY2" fmla="*/ 216265 h 1196348"/>
              <a:gd name="connsiteX3" fmla="*/ 7100047 w 12096947"/>
              <a:gd name="connsiteY3" fmla="*/ 166361 h 1196348"/>
              <a:gd name="connsiteX4" fmla="*/ 9509759 w 12096947"/>
              <a:gd name="connsiteY4" fmla="*/ 338484 h 1196348"/>
              <a:gd name="connsiteX5" fmla="*/ 12096947 w 12096947"/>
              <a:gd name="connsiteY5" fmla="*/ 317234 h 1196348"/>
              <a:gd name="connsiteX6" fmla="*/ 12096947 w 12096947"/>
              <a:gd name="connsiteY6" fmla="*/ 1196348 h 1196348"/>
              <a:gd name="connsiteX7" fmla="*/ 0 w 12096947"/>
              <a:gd name="connsiteY7" fmla="*/ 1196348 h 1196348"/>
              <a:gd name="connsiteX8" fmla="*/ 0 w 12096947"/>
              <a:gd name="connsiteY8" fmla="*/ 317234 h 1196348"/>
              <a:gd name="connsiteX0" fmla="*/ 0 w 12096947"/>
              <a:gd name="connsiteY0" fmla="*/ 317234 h 1196348"/>
              <a:gd name="connsiteX1" fmla="*/ 1613061 w 12096947"/>
              <a:gd name="connsiteY1" fmla="*/ 203178 h 1196348"/>
              <a:gd name="connsiteX2" fmla="*/ 4206743 w 12096947"/>
              <a:gd name="connsiteY2" fmla="*/ 216265 h 1196348"/>
              <a:gd name="connsiteX3" fmla="*/ 7100047 w 12096947"/>
              <a:gd name="connsiteY3" fmla="*/ 166361 h 1196348"/>
              <a:gd name="connsiteX4" fmla="*/ 9509759 w 12096947"/>
              <a:gd name="connsiteY4" fmla="*/ 338484 h 1196348"/>
              <a:gd name="connsiteX5" fmla="*/ 12096947 w 12096947"/>
              <a:gd name="connsiteY5" fmla="*/ 317234 h 1196348"/>
              <a:gd name="connsiteX6" fmla="*/ 12096947 w 12096947"/>
              <a:gd name="connsiteY6" fmla="*/ 1196348 h 1196348"/>
              <a:gd name="connsiteX7" fmla="*/ 0 w 12096947"/>
              <a:gd name="connsiteY7" fmla="*/ 1196348 h 1196348"/>
              <a:gd name="connsiteX8" fmla="*/ 0 w 12096947"/>
              <a:gd name="connsiteY8" fmla="*/ 317234 h 1196348"/>
              <a:gd name="connsiteX0" fmla="*/ 0 w 12096947"/>
              <a:gd name="connsiteY0" fmla="*/ 317234 h 1196348"/>
              <a:gd name="connsiteX1" fmla="*/ 1613061 w 12096947"/>
              <a:gd name="connsiteY1" fmla="*/ 203178 h 1196348"/>
              <a:gd name="connsiteX2" fmla="*/ 4206743 w 12096947"/>
              <a:gd name="connsiteY2" fmla="*/ 216265 h 1196348"/>
              <a:gd name="connsiteX3" fmla="*/ 7100047 w 12096947"/>
              <a:gd name="connsiteY3" fmla="*/ 166361 h 1196348"/>
              <a:gd name="connsiteX4" fmla="*/ 9509759 w 12096947"/>
              <a:gd name="connsiteY4" fmla="*/ 338484 h 1196348"/>
              <a:gd name="connsiteX5" fmla="*/ 12096947 w 12096947"/>
              <a:gd name="connsiteY5" fmla="*/ 317234 h 1196348"/>
              <a:gd name="connsiteX6" fmla="*/ 12096947 w 12096947"/>
              <a:gd name="connsiteY6" fmla="*/ 1196348 h 1196348"/>
              <a:gd name="connsiteX7" fmla="*/ 0 w 12096947"/>
              <a:gd name="connsiteY7" fmla="*/ 1196348 h 1196348"/>
              <a:gd name="connsiteX8" fmla="*/ 0 w 12096947"/>
              <a:gd name="connsiteY8" fmla="*/ 317234 h 1196348"/>
              <a:gd name="connsiteX0" fmla="*/ 0 w 12096947"/>
              <a:gd name="connsiteY0" fmla="*/ 317234 h 1196348"/>
              <a:gd name="connsiteX1" fmla="*/ 1613061 w 12096947"/>
              <a:gd name="connsiteY1" fmla="*/ 203178 h 1196348"/>
              <a:gd name="connsiteX2" fmla="*/ 4206743 w 12096947"/>
              <a:gd name="connsiteY2" fmla="*/ 216265 h 1196348"/>
              <a:gd name="connsiteX3" fmla="*/ 7100047 w 12096947"/>
              <a:gd name="connsiteY3" fmla="*/ 166361 h 1196348"/>
              <a:gd name="connsiteX4" fmla="*/ 9509759 w 12096947"/>
              <a:gd name="connsiteY4" fmla="*/ 338484 h 1196348"/>
              <a:gd name="connsiteX5" fmla="*/ 12096947 w 12096947"/>
              <a:gd name="connsiteY5" fmla="*/ 317234 h 1196348"/>
              <a:gd name="connsiteX6" fmla="*/ 12096947 w 12096947"/>
              <a:gd name="connsiteY6" fmla="*/ 1196348 h 1196348"/>
              <a:gd name="connsiteX7" fmla="*/ 0 w 12096947"/>
              <a:gd name="connsiteY7" fmla="*/ 1196348 h 1196348"/>
              <a:gd name="connsiteX8" fmla="*/ 0 w 12096947"/>
              <a:gd name="connsiteY8" fmla="*/ 317234 h 1196348"/>
              <a:gd name="connsiteX0" fmla="*/ 0 w 12096947"/>
              <a:gd name="connsiteY0" fmla="*/ 202582 h 1081696"/>
              <a:gd name="connsiteX1" fmla="*/ 1613061 w 12096947"/>
              <a:gd name="connsiteY1" fmla="*/ 88526 h 1081696"/>
              <a:gd name="connsiteX2" fmla="*/ 4206743 w 12096947"/>
              <a:gd name="connsiteY2" fmla="*/ 101613 h 1081696"/>
              <a:gd name="connsiteX3" fmla="*/ 7100047 w 12096947"/>
              <a:gd name="connsiteY3" fmla="*/ 51709 h 1081696"/>
              <a:gd name="connsiteX4" fmla="*/ 9509759 w 12096947"/>
              <a:gd name="connsiteY4" fmla="*/ 223832 h 1081696"/>
              <a:gd name="connsiteX5" fmla="*/ 12096947 w 12096947"/>
              <a:gd name="connsiteY5" fmla="*/ 202582 h 1081696"/>
              <a:gd name="connsiteX6" fmla="*/ 12096947 w 12096947"/>
              <a:gd name="connsiteY6" fmla="*/ 1081696 h 1081696"/>
              <a:gd name="connsiteX7" fmla="*/ 0 w 12096947"/>
              <a:gd name="connsiteY7" fmla="*/ 1081696 h 1081696"/>
              <a:gd name="connsiteX8" fmla="*/ 0 w 12096947"/>
              <a:gd name="connsiteY8" fmla="*/ 202582 h 1081696"/>
              <a:gd name="connsiteX0" fmla="*/ 0 w 12096947"/>
              <a:gd name="connsiteY0" fmla="*/ 150873 h 1029987"/>
              <a:gd name="connsiteX1" fmla="*/ 1613061 w 12096947"/>
              <a:gd name="connsiteY1" fmla="*/ 36817 h 1029987"/>
              <a:gd name="connsiteX2" fmla="*/ 4206743 w 12096947"/>
              <a:gd name="connsiteY2" fmla="*/ 49904 h 1029987"/>
              <a:gd name="connsiteX3" fmla="*/ 7100047 w 12096947"/>
              <a:gd name="connsiteY3" fmla="*/ 0 h 1029987"/>
              <a:gd name="connsiteX4" fmla="*/ 9509759 w 12096947"/>
              <a:gd name="connsiteY4" fmla="*/ 172123 h 1029987"/>
              <a:gd name="connsiteX5" fmla="*/ 12096947 w 12096947"/>
              <a:gd name="connsiteY5" fmla="*/ 150873 h 1029987"/>
              <a:gd name="connsiteX6" fmla="*/ 12096947 w 12096947"/>
              <a:gd name="connsiteY6" fmla="*/ 1029987 h 1029987"/>
              <a:gd name="connsiteX7" fmla="*/ 0 w 12096947"/>
              <a:gd name="connsiteY7" fmla="*/ 1029987 h 1029987"/>
              <a:gd name="connsiteX8" fmla="*/ 0 w 12096947"/>
              <a:gd name="connsiteY8" fmla="*/ 150873 h 1029987"/>
              <a:gd name="connsiteX0" fmla="*/ 0 w 12096947"/>
              <a:gd name="connsiteY0" fmla="*/ 150873 h 1029987"/>
              <a:gd name="connsiteX1" fmla="*/ 1613061 w 12096947"/>
              <a:gd name="connsiteY1" fmla="*/ 36817 h 1029987"/>
              <a:gd name="connsiteX2" fmla="*/ 4206743 w 12096947"/>
              <a:gd name="connsiteY2" fmla="*/ 49904 h 1029987"/>
              <a:gd name="connsiteX3" fmla="*/ 7100047 w 12096947"/>
              <a:gd name="connsiteY3" fmla="*/ 0 h 1029987"/>
              <a:gd name="connsiteX4" fmla="*/ 9509759 w 12096947"/>
              <a:gd name="connsiteY4" fmla="*/ 172123 h 1029987"/>
              <a:gd name="connsiteX5" fmla="*/ 12096947 w 12096947"/>
              <a:gd name="connsiteY5" fmla="*/ 150873 h 1029987"/>
              <a:gd name="connsiteX6" fmla="*/ 12096947 w 12096947"/>
              <a:gd name="connsiteY6" fmla="*/ 1029987 h 1029987"/>
              <a:gd name="connsiteX7" fmla="*/ 0 w 12096947"/>
              <a:gd name="connsiteY7" fmla="*/ 1029987 h 1029987"/>
              <a:gd name="connsiteX8" fmla="*/ 0 w 12096947"/>
              <a:gd name="connsiteY8" fmla="*/ 150873 h 1029987"/>
              <a:gd name="connsiteX0" fmla="*/ 0 w 12096947"/>
              <a:gd name="connsiteY0" fmla="*/ 163742 h 1042856"/>
              <a:gd name="connsiteX1" fmla="*/ 1613061 w 12096947"/>
              <a:gd name="connsiteY1" fmla="*/ 49686 h 1042856"/>
              <a:gd name="connsiteX2" fmla="*/ 4206743 w 12096947"/>
              <a:gd name="connsiteY2" fmla="*/ 62773 h 1042856"/>
              <a:gd name="connsiteX3" fmla="*/ 7100047 w 12096947"/>
              <a:gd name="connsiteY3" fmla="*/ 12869 h 1042856"/>
              <a:gd name="connsiteX4" fmla="*/ 9509759 w 12096947"/>
              <a:gd name="connsiteY4" fmla="*/ 184992 h 1042856"/>
              <a:gd name="connsiteX5" fmla="*/ 12096947 w 12096947"/>
              <a:gd name="connsiteY5" fmla="*/ 163742 h 1042856"/>
              <a:gd name="connsiteX6" fmla="*/ 12096947 w 12096947"/>
              <a:gd name="connsiteY6" fmla="*/ 1042856 h 1042856"/>
              <a:gd name="connsiteX7" fmla="*/ 0 w 12096947"/>
              <a:gd name="connsiteY7" fmla="*/ 1042856 h 1042856"/>
              <a:gd name="connsiteX8" fmla="*/ 0 w 12096947"/>
              <a:gd name="connsiteY8" fmla="*/ 163742 h 1042856"/>
              <a:gd name="connsiteX0" fmla="*/ 0 w 12096947"/>
              <a:gd name="connsiteY0" fmla="*/ 169370 h 1048484"/>
              <a:gd name="connsiteX1" fmla="*/ 1613061 w 12096947"/>
              <a:gd name="connsiteY1" fmla="*/ 55314 h 1048484"/>
              <a:gd name="connsiteX2" fmla="*/ 4206743 w 12096947"/>
              <a:gd name="connsiteY2" fmla="*/ 68401 h 1048484"/>
              <a:gd name="connsiteX3" fmla="*/ 7100047 w 12096947"/>
              <a:gd name="connsiteY3" fmla="*/ 18497 h 1048484"/>
              <a:gd name="connsiteX4" fmla="*/ 9509759 w 12096947"/>
              <a:gd name="connsiteY4" fmla="*/ 190620 h 1048484"/>
              <a:gd name="connsiteX5" fmla="*/ 12096947 w 12096947"/>
              <a:gd name="connsiteY5" fmla="*/ 169370 h 1048484"/>
              <a:gd name="connsiteX6" fmla="*/ 12096947 w 12096947"/>
              <a:gd name="connsiteY6" fmla="*/ 1048484 h 1048484"/>
              <a:gd name="connsiteX7" fmla="*/ 0 w 12096947"/>
              <a:gd name="connsiteY7" fmla="*/ 1048484 h 1048484"/>
              <a:gd name="connsiteX8" fmla="*/ 0 w 12096947"/>
              <a:gd name="connsiteY8" fmla="*/ 169370 h 1048484"/>
              <a:gd name="connsiteX0" fmla="*/ 0 w 12096947"/>
              <a:gd name="connsiteY0" fmla="*/ 169370 h 1048484"/>
              <a:gd name="connsiteX1" fmla="*/ 1613061 w 12096947"/>
              <a:gd name="connsiteY1" fmla="*/ 55314 h 1048484"/>
              <a:gd name="connsiteX2" fmla="*/ 4206743 w 12096947"/>
              <a:gd name="connsiteY2" fmla="*/ 68401 h 1048484"/>
              <a:gd name="connsiteX3" fmla="*/ 7100047 w 12096947"/>
              <a:gd name="connsiteY3" fmla="*/ 18497 h 1048484"/>
              <a:gd name="connsiteX4" fmla="*/ 9509759 w 12096947"/>
              <a:gd name="connsiteY4" fmla="*/ 190620 h 1048484"/>
              <a:gd name="connsiteX5" fmla="*/ 12096947 w 12096947"/>
              <a:gd name="connsiteY5" fmla="*/ 169370 h 1048484"/>
              <a:gd name="connsiteX6" fmla="*/ 12096947 w 12096947"/>
              <a:gd name="connsiteY6" fmla="*/ 1048484 h 1048484"/>
              <a:gd name="connsiteX7" fmla="*/ 0 w 12096947"/>
              <a:gd name="connsiteY7" fmla="*/ 1048484 h 1048484"/>
              <a:gd name="connsiteX8" fmla="*/ 0 w 12096947"/>
              <a:gd name="connsiteY8" fmla="*/ 169370 h 1048484"/>
              <a:gd name="connsiteX0" fmla="*/ 0 w 12096947"/>
              <a:gd name="connsiteY0" fmla="*/ 168710 h 1047824"/>
              <a:gd name="connsiteX1" fmla="*/ 1613061 w 12096947"/>
              <a:gd name="connsiteY1" fmla="*/ 54654 h 1047824"/>
              <a:gd name="connsiteX2" fmla="*/ 4206743 w 12096947"/>
              <a:gd name="connsiteY2" fmla="*/ 67741 h 1047824"/>
              <a:gd name="connsiteX3" fmla="*/ 7100047 w 12096947"/>
              <a:gd name="connsiteY3" fmla="*/ 17837 h 1047824"/>
              <a:gd name="connsiteX4" fmla="*/ 9509759 w 12096947"/>
              <a:gd name="connsiteY4" fmla="*/ 189960 h 1047824"/>
              <a:gd name="connsiteX5" fmla="*/ 12096947 w 12096947"/>
              <a:gd name="connsiteY5" fmla="*/ 168710 h 1047824"/>
              <a:gd name="connsiteX6" fmla="*/ 12096947 w 12096947"/>
              <a:gd name="connsiteY6" fmla="*/ 1047824 h 1047824"/>
              <a:gd name="connsiteX7" fmla="*/ 0 w 12096947"/>
              <a:gd name="connsiteY7" fmla="*/ 1047824 h 1047824"/>
              <a:gd name="connsiteX8" fmla="*/ 0 w 12096947"/>
              <a:gd name="connsiteY8" fmla="*/ 168710 h 1047824"/>
              <a:gd name="connsiteX0" fmla="*/ 0 w 12096947"/>
              <a:gd name="connsiteY0" fmla="*/ 168710 h 1047824"/>
              <a:gd name="connsiteX1" fmla="*/ 1613061 w 12096947"/>
              <a:gd name="connsiteY1" fmla="*/ 54654 h 1047824"/>
              <a:gd name="connsiteX2" fmla="*/ 4206743 w 12096947"/>
              <a:gd name="connsiteY2" fmla="*/ 67741 h 1047824"/>
              <a:gd name="connsiteX3" fmla="*/ 7100047 w 12096947"/>
              <a:gd name="connsiteY3" fmla="*/ 17837 h 1047824"/>
              <a:gd name="connsiteX4" fmla="*/ 9509759 w 12096947"/>
              <a:gd name="connsiteY4" fmla="*/ 189960 h 1047824"/>
              <a:gd name="connsiteX5" fmla="*/ 12096947 w 12096947"/>
              <a:gd name="connsiteY5" fmla="*/ 168710 h 1047824"/>
              <a:gd name="connsiteX6" fmla="*/ 12096947 w 12096947"/>
              <a:gd name="connsiteY6" fmla="*/ 1047824 h 1047824"/>
              <a:gd name="connsiteX7" fmla="*/ 0 w 12096947"/>
              <a:gd name="connsiteY7" fmla="*/ 1047824 h 1047824"/>
              <a:gd name="connsiteX8" fmla="*/ 0 w 12096947"/>
              <a:gd name="connsiteY8" fmla="*/ 168710 h 1047824"/>
              <a:gd name="connsiteX0" fmla="*/ 0 w 12096947"/>
              <a:gd name="connsiteY0" fmla="*/ 168710 h 1047824"/>
              <a:gd name="connsiteX1" fmla="*/ 1613061 w 12096947"/>
              <a:gd name="connsiteY1" fmla="*/ 54654 h 1047824"/>
              <a:gd name="connsiteX2" fmla="*/ 4206743 w 12096947"/>
              <a:gd name="connsiteY2" fmla="*/ 67741 h 1047824"/>
              <a:gd name="connsiteX3" fmla="*/ 7100047 w 12096947"/>
              <a:gd name="connsiteY3" fmla="*/ 17837 h 1047824"/>
              <a:gd name="connsiteX4" fmla="*/ 9509759 w 12096947"/>
              <a:gd name="connsiteY4" fmla="*/ 189960 h 1047824"/>
              <a:gd name="connsiteX5" fmla="*/ 12086273 w 12096947"/>
              <a:gd name="connsiteY5" fmla="*/ 248557 h 1047824"/>
              <a:gd name="connsiteX6" fmla="*/ 12096947 w 12096947"/>
              <a:gd name="connsiteY6" fmla="*/ 1047824 h 1047824"/>
              <a:gd name="connsiteX7" fmla="*/ 0 w 12096947"/>
              <a:gd name="connsiteY7" fmla="*/ 1047824 h 1047824"/>
              <a:gd name="connsiteX8" fmla="*/ 0 w 12096947"/>
              <a:gd name="connsiteY8" fmla="*/ 168710 h 1047824"/>
              <a:gd name="connsiteX0" fmla="*/ 0 w 12096947"/>
              <a:gd name="connsiteY0" fmla="*/ 168710 h 1047824"/>
              <a:gd name="connsiteX1" fmla="*/ 1613061 w 12096947"/>
              <a:gd name="connsiteY1" fmla="*/ 54654 h 1047824"/>
              <a:gd name="connsiteX2" fmla="*/ 4206743 w 12096947"/>
              <a:gd name="connsiteY2" fmla="*/ 67741 h 1047824"/>
              <a:gd name="connsiteX3" fmla="*/ 7100047 w 12096947"/>
              <a:gd name="connsiteY3" fmla="*/ 17837 h 1047824"/>
              <a:gd name="connsiteX4" fmla="*/ 9509759 w 12096947"/>
              <a:gd name="connsiteY4" fmla="*/ 189960 h 1047824"/>
              <a:gd name="connsiteX5" fmla="*/ 12086273 w 12096947"/>
              <a:gd name="connsiteY5" fmla="*/ 248557 h 1047824"/>
              <a:gd name="connsiteX6" fmla="*/ 12096947 w 12096947"/>
              <a:gd name="connsiteY6" fmla="*/ 1047824 h 1047824"/>
              <a:gd name="connsiteX7" fmla="*/ 0 w 12096947"/>
              <a:gd name="connsiteY7" fmla="*/ 1047824 h 1047824"/>
              <a:gd name="connsiteX8" fmla="*/ 0 w 12096947"/>
              <a:gd name="connsiteY8" fmla="*/ 168710 h 104782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2086273 w 12096947"/>
              <a:gd name="connsiteY5" fmla="*/ 248717 h 1047984"/>
              <a:gd name="connsiteX6" fmla="*/ 12096947 w 12096947"/>
              <a:gd name="connsiteY6" fmla="*/ 1047984 h 1047984"/>
              <a:gd name="connsiteX7" fmla="*/ 0 w 12096947"/>
              <a:gd name="connsiteY7" fmla="*/ 1047984 h 1047984"/>
              <a:gd name="connsiteX8" fmla="*/ 0 w 12096947"/>
              <a:gd name="connsiteY8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2086273 w 12096947"/>
              <a:gd name="connsiteY5" fmla="*/ 248717 h 1047984"/>
              <a:gd name="connsiteX6" fmla="*/ 12096947 w 12096947"/>
              <a:gd name="connsiteY6" fmla="*/ 1047984 h 1047984"/>
              <a:gd name="connsiteX7" fmla="*/ 0 w 12096947"/>
              <a:gd name="connsiteY7" fmla="*/ 1047984 h 1047984"/>
              <a:gd name="connsiteX8" fmla="*/ 0 w 12096947"/>
              <a:gd name="connsiteY8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2086273 w 12096947"/>
              <a:gd name="connsiteY5" fmla="*/ 248717 h 1047984"/>
              <a:gd name="connsiteX6" fmla="*/ 12096947 w 12096947"/>
              <a:gd name="connsiteY6" fmla="*/ 1047984 h 1047984"/>
              <a:gd name="connsiteX7" fmla="*/ 0 w 12096947"/>
              <a:gd name="connsiteY7" fmla="*/ 1047984 h 1047984"/>
              <a:gd name="connsiteX8" fmla="*/ 0 w 12096947"/>
              <a:gd name="connsiteY8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2086273 w 12096947"/>
              <a:gd name="connsiteY5" fmla="*/ 248717 h 1047984"/>
              <a:gd name="connsiteX6" fmla="*/ 12096947 w 12096947"/>
              <a:gd name="connsiteY6" fmla="*/ 1047984 h 1047984"/>
              <a:gd name="connsiteX7" fmla="*/ 0 w 12096947"/>
              <a:gd name="connsiteY7" fmla="*/ 1047984 h 1047984"/>
              <a:gd name="connsiteX8" fmla="*/ 0 w 12096947"/>
              <a:gd name="connsiteY8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524345 w 12096947"/>
              <a:gd name="connsiteY5" fmla="*/ 311943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0 w 12096947"/>
              <a:gd name="connsiteY8" fmla="*/ 1047984 h 1047984"/>
              <a:gd name="connsiteX9" fmla="*/ 0 w 12096947"/>
              <a:gd name="connsiteY9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0 w 12096947"/>
              <a:gd name="connsiteY8" fmla="*/ 1047984 h 1047984"/>
              <a:gd name="connsiteX9" fmla="*/ 0 w 12096947"/>
              <a:gd name="connsiteY9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0 w 12096947"/>
              <a:gd name="connsiteY8" fmla="*/ 1047984 h 1047984"/>
              <a:gd name="connsiteX9" fmla="*/ 0 w 12096947"/>
              <a:gd name="connsiteY9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0 w 12096947"/>
              <a:gd name="connsiteY8" fmla="*/ 1047984 h 1047984"/>
              <a:gd name="connsiteX9" fmla="*/ 0 w 12096947"/>
              <a:gd name="connsiteY9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0 w 12096947"/>
              <a:gd name="connsiteY8" fmla="*/ 1047984 h 1047984"/>
              <a:gd name="connsiteX9" fmla="*/ 0 w 12096947"/>
              <a:gd name="connsiteY9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0 w 12096947"/>
              <a:gd name="connsiteY8" fmla="*/ 1047984 h 1047984"/>
              <a:gd name="connsiteX9" fmla="*/ 0 w 12096947"/>
              <a:gd name="connsiteY9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1750499 w 12096947"/>
              <a:gd name="connsiteY8" fmla="*/ 1030352 h 1047984"/>
              <a:gd name="connsiteX9" fmla="*/ 0 w 12096947"/>
              <a:gd name="connsiteY9" fmla="*/ 1047984 h 1047984"/>
              <a:gd name="connsiteX10" fmla="*/ 0 w 12096947"/>
              <a:gd name="connsiteY10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3714474 w 12096947"/>
              <a:gd name="connsiteY8" fmla="*/ 1030352 h 1047984"/>
              <a:gd name="connsiteX9" fmla="*/ 1750499 w 12096947"/>
              <a:gd name="connsiteY9" fmla="*/ 1030352 h 1047984"/>
              <a:gd name="connsiteX10" fmla="*/ 0 w 12096947"/>
              <a:gd name="connsiteY10" fmla="*/ 1047984 h 1047984"/>
              <a:gd name="connsiteX11" fmla="*/ 0 w 12096947"/>
              <a:gd name="connsiteY11" fmla="*/ 168870 h 1047984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3607737 w 12096947"/>
              <a:gd name="connsiteY8" fmla="*/ 1141737 h 1141737"/>
              <a:gd name="connsiteX9" fmla="*/ 1750499 w 12096947"/>
              <a:gd name="connsiteY9" fmla="*/ 1030352 h 1141737"/>
              <a:gd name="connsiteX10" fmla="*/ 0 w 12096947"/>
              <a:gd name="connsiteY10" fmla="*/ 1047984 h 1141737"/>
              <a:gd name="connsiteX11" fmla="*/ 0 w 12096947"/>
              <a:gd name="connsiteY11" fmla="*/ 168870 h 1141737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6799196 w 12096947"/>
              <a:gd name="connsiteY8" fmla="*/ 1104608 h 1141737"/>
              <a:gd name="connsiteX9" fmla="*/ 3607737 w 12096947"/>
              <a:gd name="connsiteY9" fmla="*/ 1141737 h 1141737"/>
              <a:gd name="connsiteX10" fmla="*/ 1750499 w 12096947"/>
              <a:gd name="connsiteY10" fmla="*/ 1030352 h 1141737"/>
              <a:gd name="connsiteX11" fmla="*/ 0 w 12096947"/>
              <a:gd name="connsiteY11" fmla="*/ 1047984 h 1141737"/>
              <a:gd name="connsiteX12" fmla="*/ 0 w 12096947"/>
              <a:gd name="connsiteY12" fmla="*/ 168870 h 1141737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6660437 w 12096947"/>
              <a:gd name="connsiteY8" fmla="*/ 943719 h 1141737"/>
              <a:gd name="connsiteX9" fmla="*/ 3607737 w 12096947"/>
              <a:gd name="connsiteY9" fmla="*/ 1141737 h 1141737"/>
              <a:gd name="connsiteX10" fmla="*/ 1750499 w 12096947"/>
              <a:gd name="connsiteY10" fmla="*/ 1030352 h 1141737"/>
              <a:gd name="connsiteX11" fmla="*/ 0 w 12096947"/>
              <a:gd name="connsiteY11" fmla="*/ 1047984 h 1141737"/>
              <a:gd name="connsiteX12" fmla="*/ 0 w 12096947"/>
              <a:gd name="connsiteY12" fmla="*/ 168870 h 1141737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9446294 w 12096947"/>
              <a:gd name="connsiteY8" fmla="*/ 1005600 h 1141737"/>
              <a:gd name="connsiteX9" fmla="*/ 6660437 w 12096947"/>
              <a:gd name="connsiteY9" fmla="*/ 943719 h 1141737"/>
              <a:gd name="connsiteX10" fmla="*/ 3607737 w 12096947"/>
              <a:gd name="connsiteY10" fmla="*/ 1141737 h 1141737"/>
              <a:gd name="connsiteX11" fmla="*/ 1750499 w 12096947"/>
              <a:gd name="connsiteY11" fmla="*/ 1030352 h 1141737"/>
              <a:gd name="connsiteX12" fmla="*/ 0 w 12096947"/>
              <a:gd name="connsiteY12" fmla="*/ 1047984 h 1141737"/>
              <a:gd name="connsiteX13" fmla="*/ 0 w 12096947"/>
              <a:gd name="connsiteY13" fmla="*/ 168870 h 1141737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9446294 w 12096947"/>
              <a:gd name="connsiteY8" fmla="*/ 1104608 h 1141737"/>
              <a:gd name="connsiteX9" fmla="*/ 6660437 w 12096947"/>
              <a:gd name="connsiteY9" fmla="*/ 943719 h 1141737"/>
              <a:gd name="connsiteX10" fmla="*/ 3607737 w 12096947"/>
              <a:gd name="connsiteY10" fmla="*/ 1141737 h 1141737"/>
              <a:gd name="connsiteX11" fmla="*/ 1750499 w 12096947"/>
              <a:gd name="connsiteY11" fmla="*/ 1030352 h 1141737"/>
              <a:gd name="connsiteX12" fmla="*/ 0 w 12096947"/>
              <a:gd name="connsiteY12" fmla="*/ 1047984 h 1141737"/>
              <a:gd name="connsiteX13" fmla="*/ 0 w 12096947"/>
              <a:gd name="connsiteY13" fmla="*/ 168870 h 1141737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9446294 w 12096947"/>
              <a:gd name="connsiteY8" fmla="*/ 1104608 h 1141737"/>
              <a:gd name="connsiteX9" fmla="*/ 6660437 w 12096947"/>
              <a:gd name="connsiteY9" fmla="*/ 943719 h 1141737"/>
              <a:gd name="connsiteX10" fmla="*/ 3607737 w 12096947"/>
              <a:gd name="connsiteY10" fmla="*/ 1141737 h 1141737"/>
              <a:gd name="connsiteX11" fmla="*/ 1750499 w 12096947"/>
              <a:gd name="connsiteY11" fmla="*/ 1030352 h 1141737"/>
              <a:gd name="connsiteX12" fmla="*/ 0 w 12096947"/>
              <a:gd name="connsiteY12" fmla="*/ 1047984 h 1141737"/>
              <a:gd name="connsiteX13" fmla="*/ 0 w 12096947"/>
              <a:gd name="connsiteY13" fmla="*/ 168870 h 1141737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9446294 w 12096947"/>
              <a:gd name="connsiteY8" fmla="*/ 1104608 h 1141737"/>
              <a:gd name="connsiteX9" fmla="*/ 6660437 w 12096947"/>
              <a:gd name="connsiteY9" fmla="*/ 943719 h 1141737"/>
              <a:gd name="connsiteX10" fmla="*/ 3607737 w 12096947"/>
              <a:gd name="connsiteY10" fmla="*/ 1141737 h 1141737"/>
              <a:gd name="connsiteX11" fmla="*/ 1750499 w 12096947"/>
              <a:gd name="connsiteY11" fmla="*/ 1030352 h 1141737"/>
              <a:gd name="connsiteX12" fmla="*/ 0 w 12096947"/>
              <a:gd name="connsiteY12" fmla="*/ 1047984 h 1141737"/>
              <a:gd name="connsiteX13" fmla="*/ 0 w 12096947"/>
              <a:gd name="connsiteY13" fmla="*/ 168870 h 1141737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6660437 w 12096947"/>
              <a:gd name="connsiteY9" fmla="*/ 943719 h 1178865"/>
              <a:gd name="connsiteX10" fmla="*/ 3607737 w 12096947"/>
              <a:gd name="connsiteY10" fmla="*/ 1178865 h 1178865"/>
              <a:gd name="connsiteX11" fmla="*/ 1750499 w 12096947"/>
              <a:gd name="connsiteY11" fmla="*/ 1030352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6660437 w 12096947"/>
              <a:gd name="connsiteY9" fmla="*/ 943719 h 1178865"/>
              <a:gd name="connsiteX10" fmla="*/ 3607737 w 12096947"/>
              <a:gd name="connsiteY10" fmla="*/ 1178865 h 1178865"/>
              <a:gd name="connsiteX11" fmla="*/ 1750499 w 12096947"/>
              <a:gd name="connsiteY11" fmla="*/ 1030352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6660437 w 12096947"/>
              <a:gd name="connsiteY9" fmla="*/ 943719 h 1178865"/>
              <a:gd name="connsiteX10" fmla="*/ 3607737 w 12096947"/>
              <a:gd name="connsiteY10" fmla="*/ 1178865 h 1178865"/>
              <a:gd name="connsiteX11" fmla="*/ 1750499 w 12096947"/>
              <a:gd name="connsiteY11" fmla="*/ 1030352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6660437 w 12096947"/>
              <a:gd name="connsiteY9" fmla="*/ 943719 h 1178865"/>
              <a:gd name="connsiteX10" fmla="*/ 3607737 w 12096947"/>
              <a:gd name="connsiteY10" fmla="*/ 1178865 h 1178865"/>
              <a:gd name="connsiteX11" fmla="*/ 1793195 w 12096947"/>
              <a:gd name="connsiteY11" fmla="*/ 1067481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6660437 w 12096947"/>
              <a:gd name="connsiteY9" fmla="*/ 943719 h 1178865"/>
              <a:gd name="connsiteX10" fmla="*/ 3607737 w 12096947"/>
              <a:gd name="connsiteY10" fmla="*/ 1178865 h 1178865"/>
              <a:gd name="connsiteX11" fmla="*/ 1793195 w 12096947"/>
              <a:gd name="connsiteY11" fmla="*/ 1067481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5059371 w 12096947"/>
              <a:gd name="connsiteY9" fmla="*/ 659070 h 1178865"/>
              <a:gd name="connsiteX10" fmla="*/ 3607737 w 12096947"/>
              <a:gd name="connsiteY10" fmla="*/ 1178865 h 1178865"/>
              <a:gd name="connsiteX11" fmla="*/ 1793195 w 12096947"/>
              <a:gd name="connsiteY11" fmla="*/ 1067481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5059371 w 12096947"/>
              <a:gd name="connsiteY9" fmla="*/ 659070 h 1178865"/>
              <a:gd name="connsiteX10" fmla="*/ 3511673 w 12096947"/>
              <a:gd name="connsiteY10" fmla="*/ 1178865 h 1178865"/>
              <a:gd name="connsiteX11" fmla="*/ 1793195 w 12096947"/>
              <a:gd name="connsiteY11" fmla="*/ 1067481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5059371 w 12096947"/>
              <a:gd name="connsiteY9" fmla="*/ 659070 h 1178865"/>
              <a:gd name="connsiteX10" fmla="*/ 3511673 w 12096947"/>
              <a:gd name="connsiteY10" fmla="*/ 1178865 h 1178865"/>
              <a:gd name="connsiteX11" fmla="*/ 1793195 w 12096947"/>
              <a:gd name="connsiteY11" fmla="*/ 1067481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9446294 w 12096947"/>
              <a:gd name="connsiteY8" fmla="*/ 1104608 h 1201656"/>
              <a:gd name="connsiteX9" fmla="*/ 5059371 w 12096947"/>
              <a:gd name="connsiteY9" fmla="*/ 659070 h 1201656"/>
              <a:gd name="connsiteX10" fmla="*/ 3511673 w 12096947"/>
              <a:gd name="connsiteY10" fmla="*/ 1178865 h 1201656"/>
              <a:gd name="connsiteX11" fmla="*/ 1793195 w 12096947"/>
              <a:gd name="connsiteY11" fmla="*/ 1067481 h 1201656"/>
              <a:gd name="connsiteX12" fmla="*/ 0 w 12096947"/>
              <a:gd name="connsiteY12" fmla="*/ 1047984 h 1201656"/>
              <a:gd name="connsiteX13" fmla="*/ 0 w 12096947"/>
              <a:gd name="connsiteY13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9446294 w 12096947"/>
              <a:gd name="connsiteY8" fmla="*/ 1104608 h 1201656"/>
              <a:gd name="connsiteX9" fmla="*/ 5251499 w 12096947"/>
              <a:gd name="connsiteY9" fmla="*/ 659070 h 1201656"/>
              <a:gd name="connsiteX10" fmla="*/ 3511673 w 12096947"/>
              <a:gd name="connsiteY10" fmla="*/ 1178865 h 1201656"/>
              <a:gd name="connsiteX11" fmla="*/ 1793195 w 12096947"/>
              <a:gd name="connsiteY11" fmla="*/ 1067481 h 1201656"/>
              <a:gd name="connsiteX12" fmla="*/ 0 w 12096947"/>
              <a:gd name="connsiteY12" fmla="*/ 1047984 h 1201656"/>
              <a:gd name="connsiteX13" fmla="*/ 0 w 12096947"/>
              <a:gd name="connsiteY13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6585721 w 12096947"/>
              <a:gd name="connsiteY8" fmla="*/ 956096 h 1201656"/>
              <a:gd name="connsiteX9" fmla="*/ 5251499 w 12096947"/>
              <a:gd name="connsiteY9" fmla="*/ 659070 h 1201656"/>
              <a:gd name="connsiteX10" fmla="*/ 3511673 w 12096947"/>
              <a:gd name="connsiteY10" fmla="*/ 1178865 h 1201656"/>
              <a:gd name="connsiteX11" fmla="*/ 1793195 w 12096947"/>
              <a:gd name="connsiteY11" fmla="*/ 1067481 h 1201656"/>
              <a:gd name="connsiteX12" fmla="*/ 0 w 12096947"/>
              <a:gd name="connsiteY12" fmla="*/ 1047984 h 1201656"/>
              <a:gd name="connsiteX13" fmla="*/ 0 w 12096947"/>
              <a:gd name="connsiteY13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6585721 w 12096947"/>
              <a:gd name="connsiteY8" fmla="*/ 956096 h 1201656"/>
              <a:gd name="connsiteX9" fmla="*/ 5251499 w 12096947"/>
              <a:gd name="connsiteY9" fmla="*/ 659070 h 1201656"/>
              <a:gd name="connsiteX10" fmla="*/ 3511673 w 12096947"/>
              <a:gd name="connsiteY10" fmla="*/ 1178865 h 1201656"/>
              <a:gd name="connsiteX11" fmla="*/ 1793195 w 12096947"/>
              <a:gd name="connsiteY11" fmla="*/ 1067481 h 1201656"/>
              <a:gd name="connsiteX12" fmla="*/ 0 w 12096947"/>
              <a:gd name="connsiteY12" fmla="*/ 1047984 h 1201656"/>
              <a:gd name="connsiteX13" fmla="*/ 0 w 12096947"/>
              <a:gd name="connsiteY13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9328882 w 12096947"/>
              <a:gd name="connsiteY8" fmla="*/ 1017974 h 1201656"/>
              <a:gd name="connsiteX9" fmla="*/ 6585721 w 12096947"/>
              <a:gd name="connsiteY9" fmla="*/ 956096 h 1201656"/>
              <a:gd name="connsiteX10" fmla="*/ 5251499 w 12096947"/>
              <a:gd name="connsiteY10" fmla="*/ 659070 h 1201656"/>
              <a:gd name="connsiteX11" fmla="*/ 3511673 w 12096947"/>
              <a:gd name="connsiteY11" fmla="*/ 1178865 h 1201656"/>
              <a:gd name="connsiteX12" fmla="*/ 1793195 w 12096947"/>
              <a:gd name="connsiteY12" fmla="*/ 1067481 h 1201656"/>
              <a:gd name="connsiteX13" fmla="*/ 0 w 12096947"/>
              <a:gd name="connsiteY13" fmla="*/ 1047984 h 1201656"/>
              <a:gd name="connsiteX14" fmla="*/ 0 w 12096947"/>
              <a:gd name="connsiteY14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8016007 w 12096947"/>
              <a:gd name="connsiteY8" fmla="*/ 634317 h 1201656"/>
              <a:gd name="connsiteX9" fmla="*/ 6585721 w 12096947"/>
              <a:gd name="connsiteY9" fmla="*/ 956096 h 1201656"/>
              <a:gd name="connsiteX10" fmla="*/ 5251499 w 12096947"/>
              <a:gd name="connsiteY10" fmla="*/ 659070 h 1201656"/>
              <a:gd name="connsiteX11" fmla="*/ 3511673 w 12096947"/>
              <a:gd name="connsiteY11" fmla="*/ 1178865 h 1201656"/>
              <a:gd name="connsiteX12" fmla="*/ 1793195 w 12096947"/>
              <a:gd name="connsiteY12" fmla="*/ 1067481 h 1201656"/>
              <a:gd name="connsiteX13" fmla="*/ 0 w 12096947"/>
              <a:gd name="connsiteY13" fmla="*/ 1047984 h 1201656"/>
              <a:gd name="connsiteX14" fmla="*/ 0 w 12096947"/>
              <a:gd name="connsiteY14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8016007 w 12096947"/>
              <a:gd name="connsiteY8" fmla="*/ 634317 h 1201656"/>
              <a:gd name="connsiteX9" fmla="*/ 6585721 w 12096947"/>
              <a:gd name="connsiteY9" fmla="*/ 956096 h 1201656"/>
              <a:gd name="connsiteX10" fmla="*/ 5251499 w 12096947"/>
              <a:gd name="connsiteY10" fmla="*/ 659070 h 1201656"/>
              <a:gd name="connsiteX11" fmla="*/ 3511673 w 12096947"/>
              <a:gd name="connsiteY11" fmla="*/ 1178865 h 1201656"/>
              <a:gd name="connsiteX12" fmla="*/ 1793195 w 12096947"/>
              <a:gd name="connsiteY12" fmla="*/ 1067481 h 1201656"/>
              <a:gd name="connsiteX13" fmla="*/ 0 w 12096947"/>
              <a:gd name="connsiteY13" fmla="*/ 1047984 h 1201656"/>
              <a:gd name="connsiteX14" fmla="*/ 0 w 12096947"/>
              <a:gd name="connsiteY14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8016007 w 12096947"/>
              <a:gd name="connsiteY8" fmla="*/ 634317 h 1201656"/>
              <a:gd name="connsiteX9" fmla="*/ 6585721 w 12096947"/>
              <a:gd name="connsiteY9" fmla="*/ 956096 h 1201656"/>
              <a:gd name="connsiteX10" fmla="*/ 5251499 w 12096947"/>
              <a:gd name="connsiteY10" fmla="*/ 659070 h 1201656"/>
              <a:gd name="connsiteX11" fmla="*/ 3511673 w 12096947"/>
              <a:gd name="connsiteY11" fmla="*/ 1178865 h 1201656"/>
              <a:gd name="connsiteX12" fmla="*/ 1793195 w 12096947"/>
              <a:gd name="connsiteY12" fmla="*/ 1067481 h 1201656"/>
              <a:gd name="connsiteX13" fmla="*/ 0 w 12096947"/>
              <a:gd name="connsiteY13" fmla="*/ 1047984 h 1201656"/>
              <a:gd name="connsiteX14" fmla="*/ 0 w 12096947"/>
              <a:gd name="connsiteY14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8016007 w 12096947"/>
              <a:gd name="connsiteY8" fmla="*/ 634317 h 1201656"/>
              <a:gd name="connsiteX9" fmla="*/ 6585721 w 12096947"/>
              <a:gd name="connsiteY9" fmla="*/ 956096 h 1201656"/>
              <a:gd name="connsiteX10" fmla="*/ 5251499 w 12096947"/>
              <a:gd name="connsiteY10" fmla="*/ 659070 h 1201656"/>
              <a:gd name="connsiteX11" fmla="*/ 3511673 w 12096947"/>
              <a:gd name="connsiteY11" fmla="*/ 1178865 h 1201656"/>
              <a:gd name="connsiteX12" fmla="*/ 1793195 w 12096947"/>
              <a:gd name="connsiteY12" fmla="*/ 1067481 h 1201656"/>
              <a:gd name="connsiteX13" fmla="*/ 0 w 12096947"/>
              <a:gd name="connsiteY13" fmla="*/ 1047984 h 1201656"/>
              <a:gd name="connsiteX14" fmla="*/ 0 w 12096947"/>
              <a:gd name="connsiteY14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10342891 w 12096947"/>
              <a:gd name="connsiteY8" fmla="*/ 881838 h 1201656"/>
              <a:gd name="connsiteX9" fmla="*/ 8016007 w 12096947"/>
              <a:gd name="connsiteY9" fmla="*/ 634317 h 1201656"/>
              <a:gd name="connsiteX10" fmla="*/ 6585721 w 12096947"/>
              <a:gd name="connsiteY10" fmla="*/ 956096 h 1201656"/>
              <a:gd name="connsiteX11" fmla="*/ 5251499 w 12096947"/>
              <a:gd name="connsiteY11" fmla="*/ 659070 h 1201656"/>
              <a:gd name="connsiteX12" fmla="*/ 3511673 w 12096947"/>
              <a:gd name="connsiteY12" fmla="*/ 1178865 h 1201656"/>
              <a:gd name="connsiteX13" fmla="*/ 1793195 w 12096947"/>
              <a:gd name="connsiteY13" fmla="*/ 1067481 h 1201656"/>
              <a:gd name="connsiteX14" fmla="*/ 0 w 12096947"/>
              <a:gd name="connsiteY14" fmla="*/ 1047984 h 1201656"/>
              <a:gd name="connsiteX15" fmla="*/ 0 w 12096947"/>
              <a:gd name="connsiteY15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9424946 w 12096947"/>
              <a:gd name="connsiteY8" fmla="*/ 1055102 h 1201656"/>
              <a:gd name="connsiteX9" fmla="*/ 8016007 w 12096947"/>
              <a:gd name="connsiteY9" fmla="*/ 634317 h 1201656"/>
              <a:gd name="connsiteX10" fmla="*/ 6585721 w 12096947"/>
              <a:gd name="connsiteY10" fmla="*/ 956096 h 1201656"/>
              <a:gd name="connsiteX11" fmla="*/ 5251499 w 12096947"/>
              <a:gd name="connsiteY11" fmla="*/ 659070 h 1201656"/>
              <a:gd name="connsiteX12" fmla="*/ 3511673 w 12096947"/>
              <a:gd name="connsiteY12" fmla="*/ 1178865 h 1201656"/>
              <a:gd name="connsiteX13" fmla="*/ 1793195 w 12096947"/>
              <a:gd name="connsiteY13" fmla="*/ 1067481 h 1201656"/>
              <a:gd name="connsiteX14" fmla="*/ 0 w 12096947"/>
              <a:gd name="connsiteY14" fmla="*/ 1047984 h 1201656"/>
              <a:gd name="connsiteX15" fmla="*/ 0 w 12096947"/>
              <a:gd name="connsiteY15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9424946 w 12096947"/>
              <a:gd name="connsiteY8" fmla="*/ 1055102 h 1201656"/>
              <a:gd name="connsiteX9" fmla="*/ 8016007 w 12096947"/>
              <a:gd name="connsiteY9" fmla="*/ 634317 h 1201656"/>
              <a:gd name="connsiteX10" fmla="*/ 6585721 w 12096947"/>
              <a:gd name="connsiteY10" fmla="*/ 956096 h 1201656"/>
              <a:gd name="connsiteX11" fmla="*/ 5251499 w 12096947"/>
              <a:gd name="connsiteY11" fmla="*/ 659070 h 1201656"/>
              <a:gd name="connsiteX12" fmla="*/ 3511673 w 12096947"/>
              <a:gd name="connsiteY12" fmla="*/ 1178865 h 1201656"/>
              <a:gd name="connsiteX13" fmla="*/ 1793195 w 12096947"/>
              <a:gd name="connsiteY13" fmla="*/ 1067481 h 1201656"/>
              <a:gd name="connsiteX14" fmla="*/ 0 w 12096947"/>
              <a:gd name="connsiteY14" fmla="*/ 1047984 h 1201656"/>
              <a:gd name="connsiteX15" fmla="*/ 0 w 12096947"/>
              <a:gd name="connsiteY15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9424946 w 12096947"/>
              <a:gd name="connsiteY8" fmla="*/ 1055102 h 1201656"/>
              <a:gd name="connsiteX9" fmla="*/ 8016007 w 12096947"/>
              <a:gd name="connsiteY9" fmla="*/ 634317 h 1201656"/>
              <a:gd name="connsiteX10" fmla="*/ 6585721 w 12096947"/>
              <a:gd name="connsiteY10" fmla="*/ 956096 h 1201656"/>
              <a:gd name="connsiteX11" fmla="*/ 5251499 w 12096947"/>
              <a:gd name="connsiteY11" fmla="*/ 659070 h 1201656"/>
              <a:gd name="connsiteX12" fmla="*/ 3511673 w 12096947"/>
              <a:gd name="connsiteY12" fmla="*/ 1178865 h 1201656"/>
              <a:gd name="connsiteX13" fmla="*/ 1793195 w 12096947"/>
              <a:gd name="connsiteY13" fmla="*/ 1067481 h 1201656"/>
              <a:gd name="connsiteX14" fmla="*/ 0 w 12096947"/>
              <a:gd name="connsiteY14" fmla="*/ 1047984 h 1201656"/>
              <a:gd name="connsiteX15" fmla="*/ 0 w 12096947"/>
              <a:gd name="connsiteY15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10791189 w 12096947"/>
              <a:gd name="connsiteY8" fmla="*/ 1055102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10545692 w 12096947"/>
              <a:gd name="connsiteY8" fmla="*/ 609566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10545692 w 12096947"/>
              <a:gd name="connsiteY8" fmla="*/ 609566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10545692 w 12096947"/>
              <a:gd name="connsiteY8" fmla="*/ 609566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10545692 w 12096947"/>
              <a:gd name="connsiteY8" fmla="*/ 609566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849967 h 1201656"/>
              <a:gd name="connsiteX8" fmla="*/ 10545692 w 12096947"/>
              <a:gd name="connsiteY8" fmla="*/ 609566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849967 h 1201656"/>
              <a:gd name="connsiteX8" fmla="*/ 10545692 w 12096947"/>
              <a:gd name="connsiteY8" fmla="*/ 609566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179078"/>
              <a:gd name="connsiteX1" fmla="*/ 1613061 w 12096947"/>
              <a:gd name="connsiteY1" fmla="*/ 54814 h 1179078"/>
              <a:gd name="connsiteX2" fmla="*/ 4206743 w 12096947"/>
              <a:gd name="connsiteY2" fmla="*/ 67901 h 1179078"/>
              <a:gd name="connsiteX3" fmla="*/ 7100047 w 12096947"/>
              <a:gd name="connsiteY3" fmla="*/ 17997 h 1179078"/>
              <a:gd name="connsiteX4" fmla="*/ 9509759 w 12096947"/>
              <a:gd name="connsiteY4" fmla="*/ 190120 h 1179078"/>
              <a:gd name="connsiteX5" fmla="*/ 10470975 w 12096947"/>
              <a:gd name="connsiteY5" fmla="*/ 371829 h 1179078"/>
              <a:gd name="connsiteX6" fmla="*/ 12086273 w 12096947"/>
              <a:gd name="connsiteY6" fmla="*/ 248717 h 1179078"/>
              <a:gd name="connsiteX7" fmla="*/ 12096947 w 12096947"/>
              <a:gd name="connsiteY7" fmla="*/ 849967 h 1179078"/>
              <a:gd name="connsiteX8" fmla="*/ 10545692 w 12096947"/>
              <a:gd name="connsiteY8" fmla="*/ 609566 h 1179078"/>
              <a:gd name="connsiteX9" fmla="*/ 9424946 w 12096947"/>
              <a:gd name="connsiteY9" fmla="*/ 1055102 h 1179078"/>
              <a:gd name="connsiteX10" fmla="*/ 8016007 w 12096947"/>
              <a:gd name="connsiteY10" fmla="*/ 634317 h 1179078"/>
              <a:gd name="connsiteX11" fmla="*/ 6585721 w 12096947"/>
              <a:gd name="connsiteY11" fmla="*/ 956096 h 1179078"/>
              <a:gd name="connsiteX12" fmla="*/ 5251499 w 12096947"/>
              <a:gd name="connsiteY12" fmla="*/ 659070 h 1179078"/>
              <a:gd name="connsiteX13" fmla="*/ 3511673 w 12096947"/>
              <a:gd name="connsiteY13" fmla="*/ 1178865 h 1179078"/>
              <a:gd name="connsiteX14" fmla="*/ 1793195 w 12096947"/>
              <a:gd name="connsiteY14" fmla="*/ 1067481 h 1179078"/>
              <a:gd name="connsiteX15" fmla="*/ 0 w 12096947"/>
              <a:gd name="connsiteY15" fmla="*/ 1047984 h 1179078"/>
              <a:gd name="connsiteX16" fmla="*/ 0 w 12096947"/>
              <a:gd name="connsiteY16" fmla="*/ 168870 h 1179078"/>
              <a:gd name="connsiteX0" fmla="*/ 0 w 12096947"/>
              <a:gd name="connsiteY0" fmla="*/ 168870 h 1120951"/>
              <a:gd name="connsiteX1" fmla="*/ 1613061 w 12096947"/>
              <a:gd name="connsiteY1" fmla="*/ 54814 h 1120951"/>
              <a:gd name="connsiteX2" fmla="*/ 4206743 w 12096947"/>
              <a:gd name="connsiteY2" fmla="*/ 67901 h 1120951"/>
              <a:gd name="connsiteX3" fmla="*/ 7100047 w 12096947"/>
              <a:gd name="connsiteY3" fmla="*/ 17997 h 1120951"/>
              <a:gd name="connsiteX4" fmla="*/ 9509759 w 12096947"/>
              <a:gd name="connsiteY4" fmla="*/ 190120 h 1120951"/>
              <a:gd name="connsiteX5" fmla="*/ 10470975 w 12096947"/>
              <a:gd name="connsiteY5" fmla="*/ 371829 h 1120951"/>
              <a:gd name="connsiteX6" fmla="*/ 12086273 w 12096947"/>
              <a:gd name="connsiteY6" fmla="*/ 248717 h 1120951"/>
              <a:gd name="connsiteX7" fmla="*/ 12096947 w 12096947"/>
              <a:gd name="connsiteY7" fmla="*/ 849967 h 1120951"/>
              <a:gd name="connsiteX8" fmla="*/ 10545692 w 12096947"/>
              <a:gd name="connsiteY8" fmla="*/ 609566 h 1120951"/>
              <a:gd name="connsiteX9" fmla="*/ 9424946 w 12096947"/>
              <a:gd name="connsiteY9" fmla="*/ 1055102 h 1120951"/>
              <a:gd name="connsiteX10" fmla="*/ 8016007 w 12096947"/>
              <a:gd name="connsiteY10" fmla="*/ 634317 h 1120951"/>
              <a:gd name="connsiteX11" fmla="*/ 6585721 w 12096947"/>
              <a:gd name="connsiteY11" fmla="*/ 956096 h 1120951"/>
              <a:gd name="connsiteX12" fmla="*/ 5251499 w 12096947"/>
              <a:gd name="connsiteY12" fmla="*/ 659070 h 1120951"/>
              <a:gd name="connsiteX13" fmla="*/ 3532276 w 12096947"/>
              <a:gd name="connsiteY13" fmla="*/ 1120707 h 1120951"/>
              <a:gd name="connsiteX14" fmla="*/ 1793195 w 12096947"/>
              <a:gd name="connsiteY14" fmla="*/ 1067481 h 1120951"/>
              <a:gd name="connsiteX15" fmla="*/ 0 w 12096947"/>
              <a:gd name="connsiteY15" fmla="*/ 1047984 h 1120951"/>
              <a:gd name="connsiteX16" fmla="*/ 0 w 12096947"/>
              <a:gd name="connsiteY16" fmla="*/ 168870 h 1120951"/>
              <a:gd name="connsiteX0" fmla="*/ 0 w 12096947"/>
              <a:gd name="connsiteY0" fmla="*/ 168870 h 1127953"/>
              <a:gd name="connsiteX1" fmla="*/ 1613061 w 12096947"/>
              <a:gd name="connsiteY1" fmla="*/ 54814 h 1127953"/>
              <a:gd name="connsiteX2" fmla="*/ 4206743 w 12096947"/>
              <a:gd name="connsiteY2" fmla="*/ 67901 h 1127953"/>
              <a:gd name="connsiteX3" fmla="*/ 7100047 w 12096947"/>
              <a:gd name="connsiteY3" fmla="*/ 17997 h 1127953"/>
              <a:gd name="connsiteX4" fmla="*/ 9509759 w 12096947"/>
              <a:gd name="connsiteY4" fmla="*/ 190120 h 1127953"/>
              <a:gd name="connsiteX5" fmla="*/ 10470975 w 12096947"/>
              <a:gd name="connsiteY5" fmla="*/ 371829 h 1127953"/>
              <a:gd name="connsiteX6" fmla="*/ 12086273 w 12096947"/>
              <a:gd name="connsiteY6" fmla="*/ 248717 h 1127953"/>
              <a:gd name="connsiteX7" fmla="*/ 12096947 w 12096947"/>
              <a:gd name="connsiteY7" fmla="*/ 849967 h 1127953"/>
              <a:gd name="connsiteX8" fmla="*/ 10545692 w 12096947"/>
              <a:gd name="connsiteY8" fmla="*/ 609566 h 1127953"/>
              <a:gd name="connsiteX9" fmla="*/ 9424946 w 12096947"/>
              <a:gd name="connsiteY9" fmla="*/ 1055102 h 1127953"/>
              <a:gd name="connsiteX10" fmla="*/ 8016007 w 12096947"/>
              <a:gd name="connsiteY10" fmla="*/ 634317 h 1127953"/>
              <a:gd name="connsiteX11" fmla="*/ 6585721 w 12096947"/>
              <a:gd name="connsiteY11" fmla="*/ 956096 h 1127953"/>
              <a:gd name="connsiteX12" fmla="*/ 5251499 w 12096947"/>
              <a:gd name="connsiteY12" fmla="*/ 659070 h 1127953"/>
              <a:gd name="connsiteX13" fmla="*/ 3532276 w 12096947"/>
              <a:gd name="connsiteY13" fmla="*/ 1120707 h 1127953"/>
              <a:gd name="connsiteX14" fmla="*/ 1793195 w 12096947"/>
              <a:gd name="connsiteY14" fmla="*/ 1067481 h 1127953"/>
              <a:gd name="connsiteX15" fmla="*/ 0 w 12096947"/>
              <a:gd name="connsiteY15" fmla="*/ 1047984 h 1127953"/>
              <a:gd name="connsiteX16" fmla="*/ 0 w 12096947"/>
              <a:gd name="connsiteY16" fmla="*/ 168870 h 1127953"/>
              <a:gd name="connsiteX0" fmla="*/ 0 w 12096947"/>
              <a:gd name="connsiteY0" fmla="*/ 168870 h 1127953"/>
              <a:gd name="connsiteX1" fmla="*/ 1613061 w 12096947"/>
              <a:gd name="connsiteY1" fmla="*/ 54814 h 1127953"/>
              <a:gd name="connsiteX2" fmla="*/ 4206743 w 12096947"/>
              <a:gd name="connsiteY2" fmla="*/ 67901 h 1127953"/>
              <a:gd name="connsiteX3" fmla="*/ 7100047 w 12096947"/>
              <a:gd name="connsiteY3" fmla="*/ 17997 h 1127953"/>
              <a:gd name="connsiteX4" fmla="*/ 9509759 w 12096947"/>
              <a:gd name="connsiteY4" fmla="*/ 190120 h 1127953"/>
              <a:gd name="connsiteX5" fmla="*/ 10470975 w 12096947"/>
              <a:gd name="connsiteY5" fmla="*/ 371829 h 1127953"/>
              <a:gd name="connsiteX6" fmla="*/ 12086273 w 12096947"/>
              <a:gd name="connsiteY6" fmla="*/ 248717 h 1127953"/>
              <a:gd name="connsiteX7" fmla="*/ 12096947 w 12096947"/>
              <a:gd name="connsiteY7" fmla="*/ 849967 h 1127953"/>
              <a:gd name="connsiteX8" fmla="*/ 10545692 w 12096947"/>
              <a:gd name="connsiteY8" fmla="*/ 609566 h 1127953"/>
              <a:gd name="connsiteX9" fmla="*/ 9424946 w 12096947"/>
              <a:gd name="connsiteY9" fmla="*/ 1055102 h 1127953"/>
              <a:gd name="connsiteX10" fmla="*/ 8016007 w 12096947"/>
              <a:gd name="connsiteY10" fmla="*/ 634317 h 1127953"/>
              <a:gd name="connsiteX11" fmla="*/ 6585721 w 12096947"/>
              <a:gd name="connsiteY11" fmla="*/ 956096 h 1127953"/>
              <a:gd name="connsiteX12" fmla="*/ 5251499 w 12096947"/>
              <a:gd name="connsiteY12" fmla="*/ 659070 h 1127953"/>
              <a:gd name="connsiteX13" fmla="*/ 3532276 w 12096947"/>
              <a:gd name="connsiteY13" fmla="*/ 1120707 h 1127953"/>
              <a:gd name="connsiteX14" fmla="*/ 1793195 w 12096947"/>
              <a:gd name="connsiteY14" fmla="*/ 1067481 h 1127953"/>
              <a:gd name="connsiteX15" fmla="*/ 0 w 12096947"/>
              <a:gd name="connsiteY15" fmla="*/ 1047984 h 1127953"/>
              <a:gd name="connsiteX16" fmla="*/ 0 w 12096947"/>
              <a:gd name="connsiteY16" fmla="*/ 168870 h 1127953"/>
              <a:gd name="connsiteX0" fmla="*/ 0 w 12096947"/>
              <a:gd name="connsiteY0" fmla="*/ 168870 h 1129738"/>
              <a:gd name="connsiteX1" fmla="*/ 1613061 w 12096947"/>
              <a:gd name="connsiteY1" fmla="*/ 54814 h 1129738"/>
              <a:gd name="connsiteX2" fmla="*/ 4206743 w 12096947"/>
              <a:gd name="connsiteY2" fmla="*/ 67901 h 1129738"/>
              <a:gd name="connsiteX3" fmla="*/ 7100047 w 12096947"/>
              <a:gd name="connsiteY3" fmla="*/ 17997 h 1129738"/>
              <a:gd name="connsiteX4" fmla="*/ 9509759 w 12096947"/>
              <a:gd name="connsiteY4" fmla="*/ 190120 h 1129738"/>
              <a:gd name="connsiteX5" fmla="*/ 10470975 w 12096947"/>
              <a:gd name="connsiteY5" fmla="*/ 371829 h 1129738"/>
              <a:gd name="connsiteX6" fmla="*/ 12086273 w 12096947"/>
              <a:gd name="connsiteY6" fmla="*/ 248717 h 1129738"/>
              <a:gd name="connsiteX7" fmla="*/ 12096947 w 12096947"/>
              <a:gd name="connsiteY7" fmla="*/ 849967 h 1129738"/>
              <a:gd name="connsiteX8" fmla="*/ 10545692 w 12096947"/>
              <a:gd name="connsiteY8" fmla="*/ 609566 h 1129738"/>
              <a:gd name="connsiteX9" fmla="*/ 9424946 w 12096947"/>
              <a:gd name="connsiteY9" fmla="*/ 1055102 h 1129738"/>
              <a:gd name="connsiteX10" fmla="*/ 8016007 w 12096947"/>
              <a:gd name="connsiteY10" fmla="*/ 634317 h 1129738"/>
              <a:gd name="connsiteX11" fmla="*/ 6585721 w 12096947"/>
              <a:gd name="connsiteY11" fmla="*/ 956096 h 1129738"/>
              <a:gd name="connsiteX12" fmla="*/ 5251499 w 12096947"/>
              <a:gd name="connsiteY12" fmla="*/ 758770 h 1129738"/>
              <a:gd name="connsiteX13" fmla="*/ 3532276 w 12096947"/>
              <a:gd name="connsiteY13" fmla="*/ 1120707 h 1129738"/>
              <a:gd name="connsiteX14" fmla="*/ 1793195 w 12096947"/>
              <a:gd name="connsiteY14" fmla="*/ 1067481 h 1129738"/>
              <a:gd name="connsiteX15" fmla="*/ 0 w 12096947"/>
              <a:gd name="connsiteY15" fmla="*/ 1047984 h 1129738"/>
              <a:gd name="connsiteX16" fmla="*/ 0 w 12096947"/>
              <a:gd name="connsiteY16" fmla="*/ 168870 h 1129738"/>
              <a:gd name="connsiteX0" fmla="*/ 0 w 12096947"/>
              <a:gd name="connsiteY0" fmla="*/ 168870 h 1129738"/>
              <a:gd name="connsiteX1" fmla="*/ 1613061 w 12096947"/>
              <a:gd name="connsiteY1" fmla="*/ 54814 h 1129738"/>
              <a:gd name="connsiteX2" fmla="*/ 4206743 w 12096947"/>
              <a:gd name="connsiteY2" fmla="*/ 67901 h 1129738"/>
              <a:gd name="connsiteX3" fmla="*/ 7100047 w 12096947"/>
              <a:gd name="connsiteY3" fmla="*/ 17997 h 1129738"/>
              <a:gd name="connsiteX4" fmla="*/ 9509759 w 12096947"/>
              <a:gd name="connsiteY4" fmla="*/ 190120 h 1129738"/>
              <a:gd name="connsiteX5" fmla="*/ 10470975 w 12096947"/>
              <a:gd name="connsiteY5" fmla="*/ 371829 h 1129738"/>
              <a:gd name="connsiteX6" fmla="*/ 12086273 w 12096947"/>
              <a:gd name="connsiteY6" fmla="*/ 248717 h 1129738"/>
              <a:gd name="connsiteX7" fmla="*/ 12096947 w 12096947"/>
              <a:gd name="connsiteY7" fmla="*/ 849967 h 1129738"/>
              <a:gd name="connsiteX8" fmla="*/ 10545692 w 12096947"/>
              <a:gd name="connsiteY8" fmla="*/ 609566 h 1129738"/>
              <a:gd name="connsiteX9" fmla="*/ 9424946 w 12096947"/>
              <a:gd name="connsiteY9" fmla="*/ 1055102 h 1129738"/>
              <a:gd name="connsiteX10" fmla="*/ 8016007 w 12096947"/>
              <a:gd name="connsiteY10" fmla="*/ 634317 h 1129738"/>
              <a:gd name="connsiteX11" fmla="*/ 6585721 w 12096947"/>
              <a:gd name="connsiteY11" fmla="*/ 956096 h 1129738"/>
              <a:gd name="connsiteX12" fmla="*/ 5251499 w 12096947"/>
              <a:gd name="connsiteY12" fmla="*/ 758770 h 1129738"/>
              <a:gd name="connsiteX13" fmla="*/ 3532276 w 12096947"/>
              <a:gd name="connsiteY13" fmla="*/ 1120707 h 1129738"/>
              <a:gd name="connsiteX14" fmla="*/ 1793195 w 12096947"/>
              <a:gd name="connsiteY14" fmla="*/ 1067481 h 1129738"/>
              <a:gd name="connsiteX15" fmla="*/ 0 w 12096947"/>
              <a:gd name="connsiteY15" fmla="*/ 1047984 h 1129738"/>
              <a:gd name="connsiteX16" fmla="*/ 0 w 12096947"/>
              <a:gd name="connsiteY16" fmla="*/ 168870 h 1129738"/>
              <a:gd name="connsiteX0" fmla="*/ 0 w 12096947"/>
              <a:gd name="connsiteY0" fmla="*/ 168870 h 1127760"/>
              <a:gd name="connsiteX1" fmla="*/ 1613061 w 12096947"/>
              <a:gd name="connsiteY1" fmla="*/ 54814 h 1127760"/>
              <a:gd name="connsiteX2" fmla="*/ 4206743 w 12096947"/>
              <a:gd name="connsiteY2" fmla="*/ 67901 h 1127760"/>
              <a:gd name="connsiteX3" fmla="*/ 7100047 w 12096947"/>
              <a:gd name="connsiteY3" fmla="*/ 17997 h 1127760"/>
              <a:gd name="connsiteX4" fmla="*/ 9509759 w 12096947"/>
              <a:gd name="connsiteY4" fmla="*/ 190120 h 1127760"/>
              <a:gd name="connsiteX5" fmla="*/ 10470975 w 12096947"/>
              <a:gd name="connsiteY5" fmla="*/ 371829 h 1127760"/>
              <a:gd name="connsiteX6" fmla="*/ 12086273 w 12096947"/>
              <a:gd name="connsiteY6" fmla="*/ 248717 h 1127760"/>
              <a:gd name="connsiteX7" fmla="*/ 12096947 w 12096947"/>
              <a:gd name="connsiteY7" fmla="*/ 849967 h 1127760"/>
              <a:gd name="connsiteX8" fmla="*/ 10545692 w 12096947"/>
              <a:gd name="connsiteY8" fmla="*/ 609566 h 1127760"/>
              <a:gd name="connsiteX9" fmla="*/ 9424946 w 12096947"/>
              <a:gd name="connsiteY9" fmla="*/ 1055102 h 1127760"/>
              <a:gd name="connsiteX10" fmla="*/ 8016007 w 12096947"/>
              <a:gd name="connsiteY10" fmla="*/ 634317 h 1127760"/>
              <a:gd name="connsiteX11" fmla="*/ 6585721 w 12096947"/>
              <a:gd name="connsiteY11" fmla="*/ 956096 h 1127760"/>
              <a:gd name="connsiteX12" fmla="*/ 5251499 w 12096947"/>
              <a:gd name="connsiteY12" fmla="*/ 758770 h 1127760"/>
              <a:gd name="connsiteX13" fmla="*/ 3532276 w 12096947"/>
              <a:gd name="connsiteY13" fmla="*/ 1120707 h 1127760"/>
              <a:gd name="connsiteX14" fmla="*/ 1793195 w 12096947"/>
              <a:gd name="connsiteY14" fmla="*/ 1067481 h 1127760"/>
              <a:gd name="connsiteX15" fmla="*/ 0 w 12096947"/>
              <a:gd name="connsiteY15" fmla="*/ 1047984 h 1127760"/>
              <a:gd name="connsiteX16" fmla="*/ 0 w 12096947"/>
              <a:gd name="connsiteY16" fmla="*/ 168870 h 1127760"/>
              <a:gd name="connsiteX0" fmla="*/ 0 w 12096947"/>
              <a:gd name="connsiteY0" fmla="*/ 168870 h 1127760"/>
              <a:gd name="connsiteX1" fmla="*/ 1613061 w 12096947"/>
              <a:gd name="connsiteY1" fmla="*/ 54814 h 1127760"/>
              <a:gd name="connsiteX2" fmla="*/ 4206743 w 12096947"/>
              <a:gd name="connsiteY2" fmla="*/ 67901 h 1127760"/>
              <a:gd name="connsiteX3" fmla="*/ 7100047 w 12096947"/>
              <a:gd name="connsiteY3" fmla="*/ 17997 h 1127760"/>
              <a:gd name="connsiteX4" fmla="*/ 9509759 w 12096947"/>
              <a:gd name="connsiteY4" fmla="*/ 190120 h 1127760"/>
              <a:gd name="connsiteX5" fmla="*/ 10470975 w 12096947"/>
              <a:gd name="connsiteY5" fmla="*/ 371829 h 1127760"/>
              <a:gd name="connsiteX6" fmla="*/ 12086273 w 12096947"/>
              <a:gd name="connsiteY6" fmla="*/ 248717 h 1127760"/>
              <a:gd name="connsiteX7" fmla="*/ 12096947 w 12096947"/>
              <a:gd name="connsiteY7" fmla="*/ 849967 h 1127760"/>
              <a:gd name="connsiteX8" fmla="*/ 10545692 w 12096947"/>
              <a:gd name="connsiteY8" fmla="*/ 609566 h 1127760"/>
              <a:gd name="connsiteX9" fmla="*/ 9424946 w 12096947"/>
              <a:gd name="connsiteY9" fmla="*/ 1055102 h 1127760"/>
              <a:gd name="connsiteX10" fmla="*/ 8016007 w 12096947"/>
              <a:gd name="connsiteY10" fmla="*/ 758943 h 1127760"/>
              <a:gd name="connsiteX11" fmla="*/ 6585721 w 12096947"/>
              <a:gd name="connsiteY11" fmla="*/ 956096 h 1127760"/>
              <a:gd name="connsiteX12" fmla="*/ 5251499 w 12096947"/>
              <a:gd name="connsiteY12" fmla="*/ 758770 h 1127760"/>
              <a:gd name="connsiteX13" fmla="*/ 3532276 w 12096947"/>
              <a:gd name="connsiteY13" fmla="*/ 1120707 h 1127760"/>
              <a:gd name="connsiteX14" fmla="*/ 1793195 w 12096947"/>
              <a:gd name="connsiteY14" fmla="*/ 1067481 h 1127760"/>
              <a:gd name="connsiteX15" fmla="*/ 0 w 12096947"/>
              <a:gd name="connsiteY15" fmla="*/ 1047984 h 1127760"/>
              <a:gd name="connsiteX16" fmla="*/ 0 w 12096947"/>
              <a:gd name="connsiteY16" fmla="*/ 168870 h 1127760"/>
              <a:gd name="connsiteX0" fmla="*/ 0 w 12096947"/>
              <a:gd name="connsiteY0" fmla="*/ 168870 h 1127760"/>
              <a:gd name="connsiteX1" fmla="*/ 1613061 w 12096947"/>
              <a:gd name="connsiteY1" fmla="*/ 54814 h 1127760"/>
              <a:gd name="connsiteX2" fmla="*/ 4206743 w 12096947"/>
              <a:gd name="connsiteY2" fmla="*/ 67901 h 1127760"/>
              <a:gd name="connsiteX3" fmla="*/ 7100047 w 12096947"/>
              <a:gd name="connsiteY3" fmla="*/ 17997 h 1127760"/>
              <a:gd name="connsiteX4" fmla="*/ 9509759 w 12096947"/>
              <a:gd name="connsiteY4" fmla="*/ 190120 h 1127760"/>
              <a:gd name="connsiteX5" fmla="*/ 10470975 w 12096947"/>
              <a:gd name="connsiteY5" fmla="*/ 371829 h 1127760"/>
              <a:gd name="connsiteX6" fmla="*/ 12086273 w 12096947"/>
              <a:gd name="connsiteY6" fmla="*/ 248717 h 1127760"/>
              <a:gd name="connsiteX7" fmla="*/ 12096947 w 12096947"/>
              <a:gd name="connsiteY7" fmla="*/ 849967 h 1127760"/>
              <a:gd name="connsiteX8" fmla="*/ 10555994 w 12096947"/>
              <a:gd name="connsiteY8" fmla="*/ 725883 h 1127760"/>
              <a:gd name="connsiteX9" fmla="*/ 9424946 w 12096947"/>
              <a:gd name="connsiteY9" fmla="*/ 1055102 h 1127760"/>
              <a:gd name="connsiteX10" fmla="*/ 8016007 w 12096947"/>
              <a:gd name="connsiteY10" fmla="*/ 758943 h 1127760"/>
              <a:gd name="connsiteX11" fmla="*/ 6585721 w 12096947"/>
              <a:gd name="connsiteY11" fmla="*/ 956096 h 1127760"/>
              <a:gd name="connsiteX12" fmla="*/ 5251499 w 12096947"/>
              <a:gd name="connsiteY12" fmla="*/ 758770 h 1127760"/>
              <a:gd name="connsiteX13" fmla="*/ 3532276 w 12096947"/>
              <a:gd name="connsiteY13" fmla="*/ 1120707 h 1127760"/>
              <a:gd name="connsiteX14" fmla="*/ 1793195 w 12096947"/>
              <a:gd name="connsiteY14" fmla="*/ 1067481 h 1127760"/>
              <a:gd name="connsiteX15" fmla="*/ 0 w 12096947"/>
              <a:gd name="connsiteY15" fmla="*/ 1047984 h 1127760"/>
              <a:gd name="connsiteX16" fmla="*/ 0 w 12096947"/>
              <a:gd name="connsiteY16" fmla="*/ 168870 h 1127760"/>
              <a:gd name="connsiteX0" fmla="*/ 0 w 12096947"/>
              <a:gd name="connsiteY0" fmla="*/ 168870 h 1127760"/>
              <a:gd name="connsiteX1" fmla="*/ 1613061 w 12096947"/>
              <a:gd name="connsiteY1" fmla="*/ 54814 h 1127760"/>
              <a:gd name="connsiteX2" fmla="*/ 4206743 w 12096947"/>
              <a:gd name="connsiteY2" fmla="*/ 67901 h 1127760"/>
              <a:gd name="connsiteX3" fmla="*/ 7100047 w 12096947"/>
              <a:gd name="connsiteY3" fmla="*/ 17997 h 1127760"/>
              <a:gd name="connsiteX4" fmla="*/ 9509759 w 12096947"/>
              <a:gd name="connsiteY4" fmla="*/ 190120 h 1127760"/>
              <a:gd name="connsiteX5" fmla="*/ 10470975 w 12096947"/>
              <a:gd name="connsiteY5" fmla="*/ 371829 h 1127760"/>
              <a:gd name="connsiteX6" fmla="*/ 12086273 w 12096947"/>
              <a:gd name="connsiteY6" fmla="*/ 248717 h 1127760"/>
              <a:gd name="connsiteX7" fmla="*/ 12096947 w 12096947"/>
              <a:gd name="connsiteY7" fmla="*/ 849967 h 1127760"/>
              <a:gd name="connsiteX8" fmla="*/ 10442677 w 12096947"/>
              <a:gd name="connsiteY8" fmla="*/ 750809 h 1127760"/>
              <a:gd name="connsiteX9" fmla="*/ 9424946 w 12096947"/>
              <a:gd name="connsiteY9" fmla="*/ 1055102 h 1127760"/>
              <a:gd name="connsiteX10" fmla="*/ 8016007 w 12096947"/>
              <a:gd name="connsiteY10" fmla="*/ 758943 h 1127760"/>
              <a:gd name="connsiteX11" fmla="*/ 6585721 w 12096947"/>
              <a:gd name="connsiteY11" fmla="*/ 956096 h 1127760"/>
              <a:gd name="connsiteX12" fmla="*/ 5251499 w 12096947"/>
              <a:gd name="connsiteY12" fmla="*/ 758770 h 1127760"/>
              <a:gd name="connsiteX13" fmla="*/ 3532276 w 12096947"/>
              <a:gd name="connsiteY13" fmla="*/ 1120707 h 1127760"/>
              <a:gd name="connsiteX14" fmla="*/ 1793195 w 12096947"/>
              <a:gd name="connsiteY14" fmla="*/ 1067481 h 1127760"/>
              <a:gd name="connsiteX15" fmla="*/ 0 w 12096947"/>
              <a:gd name="connsiteY15" fmla="*/ 1047984 h 1127760"/>
              <a:gd name="connsiteX16" fmla="*/ 0 w 12096947"/>
              <a:gd name="connsiteY16" fmla="*/ 168870 h 1127760"/>
              <a:gd name="connsiteX0" fmla="*/ 0 w 12096947"/>
              <a:gd name="connsiteY0" fmla="*/ 168870 h 1127760"/>
              <a:gd name="connsiteX1" fmla="*/ 1613061 w 12096947"/>
              <a:gd name="connsiteY1" fmla="*/ 54814 h 1127760"/>
              <a:gd name="connsiteX2" fmla="*/ 4206743 w 12096947"/>
              <a:gd name="connsiteY2" fmla="*/ 67901 h 1127760"/>
              <a:gd name="connsiteX3" fmla="*/ 7100047 w 12096947"/>
              <a:gd name="connsiteY3" fmla="*/ 17997 h 1127760"/>
              <a:gd name="connsiteX4" fmla="*/ 9509759 w 12096947"/>
              <a:gd name="connsiteY4" fmla="*/ 190120 h 1127760"/>
              <a:gd name="connsiteX5" fmla="*/ 10470975 w 12096947"/>
              <a:gd name="connsiteY5" fmla="*/ 371829 h 1127760"/>
              <a:gd name="connsiteX6" fmla="*/ 12086273 w 12096947"/>
              <a:gd name="connsiteY6" fmla="*/ 248717 h 1127760"/>
              <a:gd name="connsiteX7" fmla="*/ 12096947 w 12096947"/>
              <a:gd name="connsiteY7" fmla="*/ 849967 h 1127760"/>
              <a:gd name="connsiteX8" fmla="*/ 10442677 w 12096947"/>
              <a:gd name="connsiteY8" fmla="*/ 750809 h 1127760"/>
              <a:gd name="connsiteX9" fmla="*/ 9424946 w 12096947"/>
              <a:gd name="connsiteY9" fmla="*/ 1055102 h 1127760"/>
              <a:gd name="connsiteX10" fmla="*/ 8016007 w 12096947"/>
              <a:gd name="connsiteY10" fmla="*/ 758943 h 1127760"/>
              <a:gd name="connsiteX11" fmla="*/ 6585721 w 12096947"/>
              <a:gd name="connsiteY11" fmla="*/ 956096 h 1127760"/>
              <a:gd name="connsiteX12" fmla="*/ 5251499 w 12096947"/>
              <a:gd name="connsiteY12" fmla="*/ 758770 h 1127760"/>
              <a:gd name="connsiteX13" fmla="*/ 3532276 w 12096947"/>
              <a:gd name="connsiteY13" fmla="*/ 1120707 h 1127760"/>
              <a:gd name="connsiteX14" fmla="*/ 1793195 w 12096947"/>
              <a:gd name="connsiteY14" fmla="*/ 1067481 h 1127760"/>
              <a:gd name="connsiteX15" fmla="*/ 0 w 12096947"/>
              <a:gd name="connsiteY15" fmla="*/ 1047984 h 1127760"/>
              <a:gd name="connsiteX16" fmla="*/ 0 w 12096947"/>
              <a:gd name="connsiteY16" fmla="*/ 168870 h 1127760"/>
              <a:gd name="connsiteX0" fmla="*/ 0 w 12086273"/>
              <a:gd name="connsiteY0" fmla="*/ 168870 h 1127760"/>
              <a:gd name="connsiteX1" fmla="*/ 1613061 w 12086273"/>
              <a:gd name="connsiteY1" fmla="*/ 54814 h 1127760"/>
              <a:gd name="connsiteX2" fmla="*/ 4206743 w 12086273"/>
              <a:gd name="connsiteY2" fmla="*/ 67901 h 1127760"/>
              <a:gd name="connsiteX3" fmla="*/ 7100047 w 12086273"/>
              <a:gd name="connsiteY3" fmla="*/ 17997 h 1127760"/>
              <a:gd name="connsiteX4" fmla="*/ 9509759 w 12086273"/>
              <a:gd name="connsiteY4" fmla="*/ 190120 h 1127760"/>
              <a:gd name="connsiteX5" fmla="*/ 10470975 w 12086273"/>
              <a:gd name="connsiteY5" fmla="*/ 371829 h 1127760"/>
              <a:gd name="connsiteX6" fmla="*/ 12086273 w 12086273"/>
              <a:gd name="connsiteY6" fmla="*/ 248717 h 1127760"/>
              <a:gd name="connsiteX7" fmla="*/ 12066042 w 12086273"/>
              <a:gd name="connsiteY7" fmla="*/ 899817 h 1127760"/>
              <a:gd name="connsiteX8" fmla="*/ 10442677 w 12086273"/>
              <a:gd name="connsiteY8" fmla="*/ 750809 h 1127760"/>
              <a:gd name="connsiteX9" fmla="*/ 9424946 w 12086273"/>
              <a:gd name="connsiteY9" fmla="*/ 1055102 h 1127760"/>
              <a:gd name="connsiteX10" fmla="*/ 8016007 w 12086273"/>
              <a:gd name="connsiteY10" fmla="*/ 758943 h 1127760"/>
              <a:gd name="connsiteX11" fmla="*/ 6585721 w 12086273"/>
              <a:gd name="connsiteY11" fmla="*/ 956096 h 1127760"/>
              <a:gd name="connsiteX12" fmla="*/ 5251499 w 12086273"/>
              <a:gd name="connsiteY12" fmla="*/ 758770 h 1127760"/>
              <a:gd name="connsiteX13" fmla="*/ 3532276 w 12086273"/>
              <a:gd name="connsiteY13" fmla="*/ 1120707 h 1127760"/>
              <a:gd name="connsiteX14" fmla="*/ 1793195 w 12086273"/>
              <a:gd name="connsiteY14" fmla="*/ 1067481 h 1127760"/>
              <a:gd name="connsiteX15" fmla="*/ 0 w 12086273"/>
              <a:gd name="connsiteY15" fmla="*/ 1047984 h 1127760"/>
              <a:gd name="connsiteX16" fmla="*/ 0 w 12086273"/>
              <a:gd name="connsiteY16" fmla="*/ 168870 h 1127760"/>
              <a:gd name="connsiteX0" fmla="*/ 0 w 12086273"/>
              <a:gd name="connsiteY0" fmla="*/ 168870 h 1127760"/>
              <a:gd name="connsiteX1" fmla="*/ 4206743 w 12086273"/>
              <a:gd name="connsiteY1" fmla="*/ 67901 h 1127760"/>
              <a:gd name="connsiteX2" fmla="*/ 7100047 w 12086273"/>
              <a:gd name="connsiteY2" fmla="*/ 17997 h 1127760"/>
              <a:gd name="connsiteX3" fmla="*/ 9509759 w 12086273"/>
              <a:gd name="connsiteY3" fmla="*/ 190120 h 1127760"/>
              <a:gd name="connsiteX4" fmla="*/ 10470975 w 12086273"/>
              <a:gd name="connsiteY4" fmla="*/ 371829 h 1127760"/>
              <a:gd name="connsiteX5" fmla="*/ 12086273 w 12086273"/>
              <a:gd name="connsiteY5" fmla="*/ 248717 h 1127760"/>
              <a:gd name="connsiteX6" fmla="*/ 12066042 w 12086273"/>
              <a:gd name="connsiteY6" fmla="*/ 899817 h 1127760"/>
              <a:gd name="connsiteX7" fmla="*/ 10442677 w 12086273"/>
              <a:gd name="connsiteY7" fmla="*/ 750809 h 1127760"/>
              <a:gd name="connsiteX8" fmla="*/ 9424946 w 12086273"/>
              <a:gd name="connsiteY8" fmla="*/ 1055102 h 1127760"/>
              <a:gd name="connsiteX9" fmla="*/ 8016007 w 12086273"/>
              <a:gd name="connsiteY9" fmla="*/ 758943 h 1127760"/>
              <a:gd name="connsiteX10" fmla="*/ 6585721 w 12086273"/>
              <a:gd name="connsiteY10" fmla="*/ 956096 h 1127760"/>
              <a:gd name="connsiteX11" fmla="*/ 5251499 w 12086273"/>
              <a:gd name="connsiteY11" fmla="*/ 758770 h 1127760"/>
              <a:gd name="connsiteX12" fmla="*/ 3532276 w 12086273"/>
              <a:gd name="connsiteY12" fmla="*/ 1120707 h 1127760"/>
              <a:gd name="connsiteX13" fmla="*/ 1793195 w 12086273"/>
              <a:gd name="connsiteY13" fmla="*/ 1067481 h 1127760"/>
              <a:gd name="connsiteX14" fmla="*/ 0 w 12086273"/>
              <a:gd name="connsiteY14" fmla="*/ 1047984 h 1127760"/>
              <a:gd name="connsiteX15" fmla="*/ 0 w 12086273"/>
              <a:gd name="connsiteY15" fmla="*/ 168870 h 1127760"/>
              <a:gd name="connsiteX0" fmla="*/ 0 w 12086273"/>
              <a:gd name="connsiteY0" fmla="*/ 168870 h 1127760"/>
              <a:gd name="connsiteX1" fmla="*/ 7100047 w 12086273"/>
              <a:gd name="connsiteY1" fmla="*/ 17997 h 1127760"/>
              <a:gd name="connsiteX2" fmla="*/ 9509759 w 12086273"/>
              <a:gd name="connsiteY2" fmla="*/ 190120 h 1127760"/>
              <a:gd name="connsiteX3" fmla="*/ 10470975 w 12086273"/>
              <a:gd name="connsiteY3" fmla="*/ 371829 h 1127760"/>
              <a:gd name="connsiteX4" fmla="*/ 12086273 w 12086273"/>
              <a:gd name="connsiteY4" fmla="*/ 248717 h 1127760"/>
              <a:gd name="connsiteX5" fmla="*/ 12066042 w 12086273"/>
              <a:gd name="connsiteY5" fmla="*/ 899817 h 1127760"/>
              <a:gd name="connsiteX6" fmla="*/ 10442677 w 12086273"/>
              <a:gd name="connsiteY6" fmla="*/ 750809 h 1127760"/>
              <a:gd name="connsiteX7" fmla="*/ 9424946 w 12086273"/>
              <a:gd name="connsiteY7" fmla="*/ 1055102 h 1127760"/>
              <a:gd name="connsiteX8" fmla="*/ 8016007 w 12086273"/>
              <a:gd name="connsiteY8" fmla="*/ 758943 h 1127760"/>
              <a:gd name="connsiteX9" fmla="*/ 6585721 w 12086273"/>
              <a:gd name="connsiteY9" fmla="*/ 956096 h 1127760"/>
              <a:gd name="connsiteX10" fmla="*/ 5251499 w 12086273"/>
              <a:gd name="connsiteY10" fmla="*/ 758770 h 1127760"/>
              <a:gd name="connsiteX11" fmla="*/ 3532276 w 12086273"/>
              <a:gd name="connsiteY11" fmla="*/ 1120707 h 1127760"/>
              <a:gd name="connsiteX12" fmla="*/ 1793195 w 12086273"/>
              <a:gd name="connsiteY12" fmla="*/ 1067481 h 1127760"/>
              <a:gd name="connsiteX13" fmla="*/ 0 w 12086273"/>
              <a:gd name="connsiteY13" fmla="*/ 1047984 h 1127760"/>
              <a:gd name="connsiteX14" fmla="*/ 0 w 12086273"/>
              <a:gd name="connsiteY14" fmla="*/ 168870 h 1127760"/>
              <a:gd name="connsiteX0" fmla="*/ 51508 w 12086273"/>
              <a:gd name="connsiteY0" fmla="*/ 2727845 h 2727845"/>
              <a:gd name="connsiteX1" fmla="*/ 7100047 w 12086273"/>
              <a:gd name="connsiteY1" fmla="*/ 17997 h 2727845"/>
              <a:gd name="connsiteX2" fmla="*/ 9509759 w 12086273"/>
              <a:gd name="connsiteY2" fmla="*/ 190120 h 2727845"/>
              <a:gd name="connsiteX3" fmla="*/ 10470975 w 12086273"/>
              <a:gd name="connsiteY3" fmla="*/ 371829 h 2727845"/>
              <a:gd name="connsiteX4" fmla="*/ 12086273 w 12086273"/>
              <a:gd name="connsiteY4" fmla="*/ 248717 h 2727845"/>
              <a:gd name="connsiteX5" fmla="*/ 12066042 w 12086273"/>
              <a:gd name="connsiteY5" fmla="*/ 899817 h 2727845"/>
              <a:gd name="connsiteX6" fmla="*/ 10442677 w 12086273"/>
              <a:gd name="connsiteY6" fmla="*/ 750809 h 2727845"/>
              <a:gd name="connsiteX7" fmla="*/ 9424946 w 12086273"/>
              <a:gd name="connsiteY7" fmla="*/ 1055102 h 2727845"/>
              <a:gd name="connsiteX8" fmla="*/ 8016007 w 12086273"/>
              <a:gd name="connsiteY8" fmla="*/ 758943 h 2727845"/>
              <a:gd name="connsiteX9" fmla="*/ 6585721 w 12086273"/>
              <a:gd name="connsiteY9" fmla="*/ 956096 h 2727845"/>
              <a:gd name="connsiteX10" fmla="*/ 5251499 w 12086273"/>
              <a:gd name="connsiteY10" fmla="*/ 758770 h 2727845"/>
              <a:gd name="connsiteX11" fmla="*/ 3532276 w 12086273"/>
              <a:gd name="connsiteY11" fmla="*/ 1120707 h 2727845"/>
              <a:gd name="connsiteX12" fmla="*/ 1793195 w 12086273"/>
              <a:gd name="connsiteY12" fmla="*/ 1067481 h 2727845"/>
              <a:gd name="connsiteX13" fmla="*/ 0 w 12086273"/>
              <a:gd name="connsiteY13" fmla="*/ 1047984 h 2727845"/>
              <a:gd name="connsiteX14" fmla="*/ 51508 w 12086273"/>
              <a:gd name="connsiteY14" fmla="*/ 2727845 h 2727845"/>
              <a:gd name="connsiteX0" fmla="*/ 51508 w 12086273"/>
              <a:gd name="connsiteY0" fmla="*/ 2546880 h 2595407"/>
              <a:gd name="connsiteX1" fmla="*/ 7615127 w 12086273"/>
              <a:gd name="connsiteY1" fmla="*/ 2595408 h 2595407"/>
              <a:gd name="connsiteX2" fmla="*/ 9509759 w 12086273"/>
              <a:gd name="connsiteY2" fmla="*/ 9155 h 2595407"/>
              <a:gd name="connsiteX3" fmla="*/ 10470975 w 12086273"/>
              <a:gd name="connsiteY3" fmla="*/ 190864 h 2595407"/>
              <a:gd name="connsiteX4" fmla="*/ 12086273 w 12086273"/>
              <a:gd name="connsiteY4" fmla="*/ 67752 h 2595407"/>
              <a:gd name="connsiteX5" fmla="*/ 12066042 w 12086273"/>
              <a:gd name="connsiteY5" fmla="*/ 718852 h 2595407"/>
              <a:gd name="connsiteX6" fmla="*/ 10442677 w 12086273"/>
              <a:gd name="connsiteY6" fmla="*/ 569844 h 2595407"/>
              <a:gd name="connsiteX7" fmla="*/ 9424946 w 12086273"/>
              <a:gd name="connsiteY7" fmla="*/ 874137 h 2595407"/>
              <a:gd name="connsiteX8" fmla="*/ 8016007 w 12086273"/>
              <a:gd name="connsiteY8" fmla="*/ 577978 h 2595407"/>
              <a:gd name="connsiteX9" fmla="*/ 6585721 w 12086273"/>
              <a:gd name="connsiteY9" fmla="*/ 775131 h 2595407"/>
              <a:gd name="connsiteX10" fmla="*/ 5251499 w 12086273"/>
              <a:gd name="connsiteY10" fmla="*/ 577805 h 2595407"/>
              <a:gd name="connsiteX11" fmla="*/ 3532276 w 12086273"/>
              <a:gd name="connsiteY11" fmla="*/ 939742 h 2595407"/>
              <a:gd name="connsiteX12" fmla="*/ 1793195 w 12086273"/>
              <a:gd name="connsiteY12" fmla="*/ 886516 h 2595407"/>
              <a:gd name="connsiteX13" fmla="*/ 0 w 12086273"/>
              <a:gd name="connsiteY13" fmla="*/ 867019 h 2595407"/>
              <a:gd name="connsiteX14" fmla="*/ 51508 w 12086273"/>
              <a:gd name="connsiteY14" fmla="*/ 2546880 h 2595407"/>
              <a:gd name="connsiteX0" fmla="*/ 51508 w 12086273"/>
              <a:gd name="connsiteY0" fmla="*/ 2528069 h 3038426"/>
              <a:gd name="connsiteX1" fmla="*/ 7615127 w 12086273"/>
              <a:gd name="connsiteY1" fmla="*/ 2576597 h 3038426"/>
              <a:gd name="connsiteX2" fmla="*/ 10694445 w 12086273"/>
              <a:gd name="connsiteY2" fmla="*/ 2815187 h 3038426"/>
              <a:gd name="connsiteX3" fmla="*/ 10470975 w 12086273"/>
              <a:gd name="connsiteY3" fmla="*/ 172053 h 3038426"/>
              <a:gd name="connsiteX4" fmla="*/ 12086273 w 12086273"/>
              <a:gd name="connsiteY4" fmla="*/ 48941 h 3038426"/>
              <a:gd name="connsiteX5" fmla="*/ 12066042 w 12086273"/>
              <a:gd name="connsiteY5" fmla="*/ 700041 h 3038426"/>
              <a:gd name="connsiteX6" fmla="*/ 10442677 w 12086273"/>
              <a:gd name="connsiteY6" fmla="*/ 551033 h 3038426"/>
              <a:gd name="connsiteX7" fmla="*/ 9424946 w 12086273"/>
              <a:gd name="connsiteY7" fmla="*/ 855326 h 3038426"/>
              <a:gd name="connsiteX8" fmla="*/ 8016007 w 12086273"/>
              <a:gd name="connsiteY8" fmla="*/ 559167 h 3038426"/>
              <a:gd name="connsiteX9" fmla="*/ 6585721 w 12086273"/>
              <a:gd name="connsiteY9" fmla="*/ 756320 h 3038426"/>
              <a:gd name="connsiteX10" fmla="*/ 5251499 w 12086273"/>
              <a:gd name="connsiteY10" fmla="*/ 558994 h 3038426"/>
              <a:gd name="connsiteX11" fmla="*/ 3532276 w 12086273"/>
              <a:gd name="connsiteY11" fmla="*/ 920931 h 3038426"/>
              <a:gd name="connsiteX12" fmla="*/ 1793195 w 12086273"/>
              <a:gd name="connsiteY12" fmla="*/ 867705 h 3038426"/>
              <a:gd name="connsiteX13" fmla="*/ 0 w 12086273"/>
              <a:gd name="connsiteY13" fmla="*/ 848208 h 3038426"/>
              <a:gd name="connsiteX14" fmla="*/ 51508 w 12086273"/>
              <a:gd name="connsiteY14" fmla="*/ 2528069 h 3038426"/>
              <a:gd name="connsiteX0" fmla="*/ 51508 w 12086273"/>
              <a:gd name="connsiteY0" fmla="*/ 2485896 h 2996253"/>
              <a:gd name="connsiteX1" fmla="*/ 7615127 w 12086273"/>
              <a:gd name="connsiteY1" fmla="*/ 2534424 h 2996253"/>
              <a:gd name="connsiteX2" fmla="*/ 10694445 w 12086273"/>
              <a:gd name="connsiteY2" fmla="*/ 2773014 h 2996253"/>
              <a:gd name="connsiteX3" fmla="*/ 11727771 w 12086273"/>
              <a:gd name="connsiteY3" fmla="*/ 2655622 h 2996253"/>
              <a:gd name="connsiteX4" fmla="*/ 12086273 w 12086273"/>
              <a:gd name="connsiteY4" fmla="*/ 6768 h 2996253"/>
              <a:gd name="connsiteX5" fmla="*/ 12066042 w 12086273"/>
              <a:gd name="connsiteY5" fmla="*/ 657868 h 2996253"/>
              <a:gd name="connsiteX6" fmla="*/ 10442677 w 12086273"/>
              <a:gd name="connsiteY6" fmla="*/ 508860 h 2996253"/>
              <a:gd name="connsiteX7" fmla="*/ 9424946 w 12086273"/>
              <a:gd name="connsiteY7" fmla="*/ 813153 h 2996253"/>
              <a:gd name="connsiteX8" fmla="*/ 8016007 w 12086273"/>
              <a:gd name="connsiteY8" fmla="*/ 516994 h 2996253"/>
              <a:gd name="connsiteX9" fmla="*/ 6585721 w 12086273"/>
              <a:gd name="connsiteY9" fmla="*/ 714147 h 2996253"/>
              <a:gd name="connsiteX10" fmla="*/ 5251499 w 12086273"/>
              <a:gd name="connsiteY10" fmla="*/ 516821 h 2996253"/>
              <a:gd name="connsiteX11" fmla="*/ 3532276 w 12086273"/>
              <a:gd name="connsiteY11" fmla="*/ 878758 h 2996253"/>
              <a:gd name="connsiteX12" fmla="*/ 1793195 w 12086273"/>
              <a:gd name="connsiteY12" fmla="*/ 825532 h 2996253"/>
              <a:gd name="connsiteX13" fmla="*/ 0 w 12086273"/>
              <a:gd name="connsiteY13" fmla="*/ 806035 h 2996253"/>
              <a:gd name="connsiteX14" fmla="*/ 51508 w 12086273"/>
              <a:gd name="connsiteY14" fmla="*/ 2485896 h 2996253"/>
              <a:gd name="connsiteX0" fmla="*/ 51508 w 12136146"/>
              <a:gd name="connsiteY0" fmla="*/ 1977370 h 2487727"/>
              <a:gd name="connsiteX1" fmla="*/ 7615127 w 12136146"/>
              <a:gd name="connsiteY1" fmla="*/ 2025898 h 2487727"/>
              <a:gd name="connsiteX2" fmla="*/ 10694445 w 12136146"/>
              <a:gd name="connsiteY2" fmla="*/ 2264488 h 2487727"/>
              <a:gd name="connsiteX3" fmla="*/ 11727771 w 12136146"/>
              <a:gd name="connsiteY3" fmla="*/ 2147096 h 2487727"/>
              <a:gd name="connsiteX4" fmla="*/ 12066042 w 12136146"/>
              <a:gd name="connsiteY4" fmla="*/ 149342 h 2487727"/>
              <a:gd name="connsiteX5" fmla="*/ 10442677 w 12136146"/>
              <a:gd name="connsiteY5" fmla="*/ 334 h 2487727"/>
              <a:gd name="connsiteX6" fmla="*/ 9424946 w 12136146"/>
              <a:gd name="connsiteY6" fmla="*/ 304627 h 2487727"/>
              <a:gd name="connsiteX7" fmla="*/ 8016007 w 12136146"/>
              <a:gd name="connsiteY7" fmla="*/ 8468 h 2487727"/>
              <a:gd name="connsiteX8" fmla="*/ 6585721 w 12136146"/>
              <a:gd name="connsiteY8" fmla="*/ 205621 h 2487727"/>
              <a:gd name="connsiteX9" fmla="*/ 5251499 w 12136146"/>
              <a:gd name="connsiteY9" fmla="*/ 8295 h 2487727"/>
              <a:gd name="connsiteX10" fmla="*/ 3532276 w 12136146"/>
              <a:gd name="connsiteY10" fmla="*/ 370232 h 2487727"/>
              <a:gd name="connsiteX11" fmla="*/ 1793195 w 12136146"/>
              <a:gd name="connsiteY11" fmla="*/ 317006 h 2487727"/>
              <a:gd name="connsiteX12" fmla="*/ 0 w 12136146"/>
              <a:gd name="connsiteY12" fmla="*/ 297509 h 2487727"/>
              <a:gd name="connsiteX13" fmla="*/ 51508 w 12136146"/>
              <a:gd name="connsiteY13" fmla="*/ 1977370 h 2487727"/>
              <a:gd name="connsiteX0" fmla="*/ 51508 w 12222740"/>
              <a:gd name="connsiteY0" fmla="*/ 1977370 h 2487727"/>
              <a:gd name="connsiteX1" fmla="*/ 7615127 w 12222740"/>
              <a:gd name="connsiteY1" fmla="*/ 2025898 h 2487727"/>
              <a:gd name="connsiteX2" fmla="*/ 10694445 w 12222740"/>
              <a:gd name="connsiteY2" fmla="*/ 2264488 h 2487727"/>
              <a:gd name="connsiteX3" fmla="*/ 12047120 w 12222740"/>
              <a:gd name="connsiteY3" fmla="*/ 2064013 h 2487727"/>
              <a:gd name="connsiteX4" fmla="*/ 12066042 w 12222740"/>
              <a:gd name="connsiteY4" fmla="*/ 149342 h 2487727"/>
              <a:gd name="connsiteX5" fmla="*/ 10442677 w 12222740"/>
              <a:gd name="connsiteY5" fmla="*/ 334 h 2487727"/>
              <a:gd name="connsiteX6" fmla="*/ 9424946 w 12222740"/>
              <a:gd name="connsiteY6" fmla="*/ 304627 h 2487727"/>
              <a:gd name="connsiteX7" fmla="*/ 8016007 w 12222740"/>
              <a:gd name="connsiteY7" fmla="*/ 8468 h 2487727"/>
              <a:gd name="connsiteX8" fmla="*/ 6585721 w 12222740"/>
              <a:gd name="connsiteY8" fmla="*/ 205621 h 2487727"/>
              <a:gd name="connsiteX9" fmla="*/ 5251499 w 12222740"/>
              <a:gd name="connsiteY9" fmla="*/ 8295 h 2487727"/>
              <a:gd name="connsiteX10" fmla="*/ 3532276 w 12222740"/>
              <a:gd name="connsiteY10" fmla="*/ 370232 h 2487727"/>
              <a:gd name="connsiteX11" fmla="*/ 1793195 w 12222740"/>
              <a:gd name="connsiteY11" fmla="*/ 317006 h 2487727"/>
              <a:gd name="connsiteX12" fmla="*/ 0 w 12222740"/>
              <a:gd name="connsiteY12" fmla="*/ 297509 h 2487727"/>
              <a:gd name="connsiteX13" fmla="*/ 51508 w 12222740"/>
              <a:gd name="connsiteY13" fmla="*/ 1977370 h 2487727"/>
              <a:gd name="connsiteX0" fmla="*/ 51508 w 12222740"/>
              <a:gd name="connsiteY0" fmla="*/ 1977370 h 2196677"/>
              <a:gd name="connsiteX1" fmla="*/ 7615127 w 12222740"/>
              <a:gd name="connsiteY1" fmla="*/ 2025898 h 2196677"/>
              <a:gd name="connsiteX2" fmla="*/ 12047120 w 12222740"/>
              <a:gd name="connsiteY2" fmla="*/ 2064013 h 2196677"/>
              <a:gd name="connsiteX3" fmla="*/ 12066042 w 12222740"/>
              <a:gd name="connsiteY3" fmla="*/ 149342 h 2196677"/>
              <a:gd name="connsiteX4" fmla="*/ 10442677 w 12222740"/>
              <a:gd name="connsiteY4" fmla="*/ 334 h 2196677"/>
              <a:gd name="connsiteX5" fmla="*/ 9424946 w 12222740"/>
              <a:gd name="connsiteY5" fmla="*/ 304627 h 2196677"/>
              <a:gd name="connsiteX6" fmla="*/ 8016007 w 12222740"/>
              <a:gd name="connsiteY6" fmla="*/ 8468 h 2196677"/>
              <a:gd name="connsiteX7" fmla="*/ 6585721 w 12222740"/>
              <a:gd name="connsiteY7" fmla="*/ 205621 h 2196677"/>
              <a:gd name="connsiteX8" fmla="*/ 5251499 w 12222740"/>
              <a:gd name="connsiteY8" fmla="*/ 8295 h 2196677"/>
              <a:gd name="connsiteX9" fmla="*/ 3532276 w 12222740"/>
              <a:gd name="connsiteY9" fmla="*/ 370232 h 2196677"/>
              <a:gd name="connsiteX10" fmla="*/ 1793195 w 12222740"/>
              <a:gd name="connsiteY10" fmla="*/ 317006 h 2196677"/>
              <a:gd name="connsiteX11" fmla="*/ 0 w 12222740"/>
              <a:gd name="connsiteY11" fmla="*/ 297509 h 2196677"/>
              <a:gd name="connsiteX12" fmla="*/ 51508 w 12222740"/>
              <a:gd name="connsiteY12" fmla="*/ 1977370 h 2196677"/>
              <a:gd name="connsiteX0" fmla="*/ 51508 w 12222740"/>
              <a:gd name="connsiteY0" fmla="*/ 1977370 h 2250532"/>
              <a:gd name="connsiteX1" fmla="*/ 12047120 w 12222740"/>
              <a:gd name="connsiteY1" fmla="*/ 2064013 h 2250532"/>
              <a:gd name="connsiteX2" fmla="*/ 12066042 w 12222740"/>
              <a:gd name="connsiteY2" fmla="*/ 149342 h 2250532"/>
              <a:gd name="connsiteX3" fmla="*/ 10442677 w 12222740"/>
              <a:gd name="connsiteY3" fmla="*/ 334 h 2250532"/>
              <a:gd name="connsiteX4" fmla="*/ 9424946 w 12222740"/>
              <a:gd name="connsiteY4" fmla="*/ 304627 h 2250532"/>
              <a:gd name="connsiteX5" fmla="*/ 8016007 w 12222740"/>
              <a:gd name="connsiteY5" fmla="*/ 8468 h 2250532"/>
              <a:gd name="connsiteX6" fmla="*/ 6585721 w 12222740"/>
              <a:gd name="connsiteY6" fmla="*/ 205621 h 2250532"/>
              <a:gd name="connsiteX7" fmla="*/ 5251499 w 12222740"/>
              <a:gd name="connsiteY7" fmla="*/ 8295 h 2250532"/>
              <a:gd name="connsiteX8" fmla="*/ 3532276 w 12222740"/>
              <a:gd name="connsiteY8" fmla="*/ 370232 h 2250532"/>
              <a:gd name="connsiteX9" fmla="*/ 1793195 w 12222740"/>
              <a:gd name="connsiteY9" fmla="*/ 317006 h 2250532"/>
              <a:gd name="connsiteX10" fmla="*/ 0 w 12222740"/>
              <a:gd name="connsiteY10" fmla="*/ 297509 h 2250532"/>
              <a:gd name="connsiteX11" fmla="*/ 51508 w 12222740"/>
              <a:gd name="connsiteY11" fmla="*/ 1977370 h 2250532"/>
              <a:gd name="connsiteX0" fmla="*/ 0 w 12233041"/>
              <a:gd name="connsiteY0" fmla="*/ 2052145 h 2282917"/>
              <a:gd name="connsiteX1" fmla="*/ 12057421 w 12233041"/>
              <a:gd name="connsiteY1" fmla="*/ 2064013 h 2282917"/>
              <a:gd name="connsiteX2" fmla="*/ 12076343 w 12233041"/>
              <a:gd name="connsiteY2" fmla="*/ 149342 h 2282917"/>
              <a:gd name="connsiteX3" fmla="*/ 10452978 w 12233041"/>
              <a:gd name="connsiteY3" fmla="*/ 334 h 2282917"/>
              <a:gd name="connsiteX4" fmla="*/ 9435247 w 12233041"/>
              <a:gd name="connsiteY4" fmla="*/ 304627 h 2282917"/>
              <a:gd name="connsiteX5" fmla="*/ 8026308 w 12233041"/>
              <a:gd name="connsiteY5" fmla="*/ 8468 h 2282917"/>
              <a:gd name="connsiteX6" fmla="*/ 6596022 w 12233041"/>
              <a:gd name="connsiteY6" fmla="*/ 205621 h 2282917"/>
              <a:gd name="connsiteX7" fmla="*/ 5261800 w 12233041"/>
              <a:gd name="connsiteY7" fmla="*/ 8295 h 2282917"/>
              <a:gd name="connsiteX8" fmla="*/ 3542577 w 12233041"/>
              <a:gd name="connsiteY8" fmla="*/ 370232 h 2282917"/>
              <a:gd name="connsiteX9" fmla="*/ 1803496 w 12233041"/>
              <a:gd name="connsiteY9" fmla="*/ 317006 h 2282917"/>
              <a:gd name="connsiteX10" fmla="*/ 10301 w 12233041"/>
              <a:gd name="connsiteY10" fmla="*/ 297509 h 2282917"/>
              <a:gd name="connsiteX11" fmla="*/ 0 w 12233041"/>
              <a:gd name="connsiteY11" fmla="*/ 2052145 h 2282917"/>
              <a:gd name="connsiteX0" fmla="*/ 31822 w 12264863"/>
              <a:gd name="connsiteY0" fmla="*/ 2052145 h 2282917"/>
              <a:gd name="connsiteX1" fmla="*/ 12089243 w 12264863"/>
              <a:gd name="connsiteY1" fmla="*/ 2064013 h 2282917"/>
              <a:gd name="connsiteX2" fmla="*/ 12108165 w 12264863"/>
              <a:gd name="connsiteY2" fmla="*/ 149342 h 2282917"/>
              <a:gd name="connsiteX3" fmla="*/ 10484800 w 12264863"/>
              <a:gd name="connsiteY3" fmla="*/ 334 h 2282917"/>
              <a:gd name="connsiteX4" fmla="*/ 9467069 w 12264863"/>
              <a:gd name="connsiteY4" fmla="*/ 304627 h 2282917"/>
              <a:gd name="connsiteX5" fmla="*/ 8058130 w 12264863"/>
              <a:gd name="connsiteY5" fmla="*/ 8468 h 2282917"/>
              <a:gd name="connsiteX6" fmla="*/ 6627844 w 12264863"/>
              <a:gd name="connsiteY6" fmla="*/ 205621 h 2282917"/>
              <a:gd name="connsiteX7" fmla="*/ 5293622 w 12264863"/>
              <a:gd name="connsiteY7" fmla="*/ 8295 h 2282917"/>
              <a:gd name="connsiteX8" fmla="*/ 3574399 w 12264863"/>
              <a:gd name="connsiteY8" fmla="*/ 370232 h 2282917"/>
              <a:gd name="connsiteX9" fmla="*/ 1835318 w 12264863"/>
              <a:gd name="connsiteY9" fmla="*/ 317006 h 2282917"/>
              <a:gd name="connsiteX10" fmla="*/ 42123 w 12264863"/>
              <a:gd name="connsiteY10" fmla="*/ 297509 h 2282917"/>
              <a:gd name="connsiteX11" fmla="*/ 31822 w 12264863"/>
              <a:gd name="connsiteY11" fmla="*/ 2052145 h 2282917"/>
              <a:gd name="connsiteX0" fmla="*/ 69298 w 12302339"/>
              <a:gd name="connsiteY0" fmla="*/ 2052145 h 2282917"/>
              <a:gd name="connsiteX1" fmla="*/ 12126719 w 12302339"/>
              <a:gd name="connsiteY1" fmla="*/ 2064013 h 2282917"/>
              <a:gd name="connsiteX2" fmla="*/ 12145641 w 12302339"/>
              <a:gd name="connsiteY2" fmla="*/ 149342 h 2282917"/>
              <a:gd name="connsiteX3" fmla="*/ 10522276 w 12302339"/>
              <a:gd name="connsiteY3" fmla="*/ 334 h 2282917"/>
              <a:gd name="connsiteX4" fmla="*/ 9504545 w 12302339"/>
              <a:gd name="connsiteY4" fmla="*/ 304627 h 2282917"/>
              <a:gd name="connsiteX5" fmla="*/ 8095606 w 12302339"/>
              <a:gd name="connsiteY5" fmla="*/ 8468 h 2282917"/>
              <a:gd name="connsiteX6" fmla="*/ 6665320 w 12302339"/>
              <a:gd name="connsiteY6" fmla="*/ 205621 h 2282917"/>
              <a:gd name="connsiteX7" fmla="*/ 5331098 w 12302339"/>
              <a:gd name="connsiteY7" fmla="*/ 8295 h 2282917"/>
              <a:gd name="connsiteX8" fmla="*/ 3611875 w 12302339"/>
              <a:gd name="connsiteY8" fmla="*/ 370232 h 2282917"/>
              <a:gd name="connsiteX9" fmla="*/ 1872794 w 12302339"/>
              <a:gd name="connsiteY9" fmla="*/ 317006 h 2282917"/>
              <a:gd name="connsiteX10" fmla="*/ 79599 w 12302339"/>
              <a:gd name="connsiteY10" fmla="*/ 297509 h 2282917"/>
              <a:gd name="connsiteX11" fmla="*/ 69298 w 12302339"/>
              <a:gd name="connsiteY11" fmla="*/ 2052145 h 2282917"/>
              <a:gd name="connsiteX0" fmla="*/ 82108 w 12315149"/>
              <a:gd name="connsiteY0" fmla="*/ 2052145 h 2282917"/>
              <a:gd name="connsiteX1" fmla="*/ 12139529 w 12315149"/>
              <a:gd name="connsiteY1" fmla="*/ 2064013 h 2282917"/>
              <a:gd name="connsiteX2" fmla="*/ 12158451 w 12315149"/>
              <a:gd name="connsiteY2" fmla="*/ 149342 h 2282917"/>
              <a:gd name="connsiteX3" fmla="*/ 10535086 w 12315149"/>
              <a:gd name="connsiteY3" fmla="*/ 334 h 2282917"/>
              <a:gd name="connsiteX4" fmla="*/ 9517355 w 12315149"/>
              <a:gd name="connsiteY4" fmla="*/ 304627 h 2282917"/>
              <a:gd name="connsiteX5" fmla="*/ 8108416 w 12315149"/>
              <a:gd name="connsiteY5" fmla="*/ 8468 h 2282917"/>
              <a:gd name="connsiteX6" fmla="*/ 6678130 w 12315149"/>
              <a:gd name="connsiteY6" fmla="*/ 205621 h 2282917"/>
              <a:gd name="connsiteX7" fmla="*/ 5343908 w 12315149"/>
              <a:gd name="connsiteY7" fmla="*/ 8295 h 2282917"/>
              <a:gd name="connsiteX8" fmla="*/ 3624685 w 12315149"/>
              <a:gd name="connsiteY8" fmla="*/ 370232 h 2282917"/>
              <a:gd name="connsiteX9" fmla="*/ 1885604 w 12315149"/>
              <a:gd name="connsiteY9" fmla="*/ 317006 h 2282917"/>
              <a:gd name="connsiteX10" fmla="*/ 70550 w 12315149"/>
              <a:gd name="connsiteY10" fmla="*/ 200544 h 2282917"/>
              <a:gd name="connsiteX11" fmla="*/ 82108 w 12315149"/>
              <a:gd name="connsiteY11" fmla="*/ 2052145 h 2282917"/>
              <a:gd name="connsiteX0" fmla="*/ 82108 w 12315149"/>
              <a:gd name="connsiteY0" fmla="*/ 2052145 h 2282917"/>
              <a:gd name="connsiteX1" fmla="*/ 12139529 w 12315149"/>
              <a:gd name="connsiteY1" fmla="*/ 2064013 h 2282917"/>
              <a:gd name="connsiteX2" fmla="*/ 12158451 w 12315149"/>
              <a:gd name="connsiteY2" fmla="*/ 149342 h 2282917"/>
              <a:gd name="connsiteX3" fmla="*/ 10535086 w 12315149"/>
              <a:gd name="connsiteY3" fmla="*/ 334 h 2282917"/>
              <a:gd name="connsiteX4" fmla="*/ 9517355 w 12315149"/>
              <a:gd name="connsiteY4" fmla="*/ 304627 h 2282917"/>
              <a:gd name="connsiteX5" fmla="*/ 8108416 w 12315149"/>
              <a:gd name="connsiteY5" fmla="*/ 8468 h 2282917"/>
              <a:gd name="connsiteX6" fmla="*/ 6678130 w 12315149"/>
              <a:gd name="connsiteY6" fmla="*/ 205621 h 2282917"/>
              <a:gd name="connsiteX7" fmla="*/ 5343908 w 12315149"/>
              <a:gd name="connsiteY7" fmla="*/ 8295 h 2282917"/>
              <a:gd name="connsiteX8" fmla="*/ 3624685 w 12315149"/>
              <a:gd name="connsiteY8" fmla="*/ 370232 h 2282917"/>
              <a:gd name="connsiteX9" fmla="*/ 1885604 w 12315149"/>
              <a:gd name="connsiteY9" fmla="*/ 317006 h 2282917"/>
              <a:gd name="connsiteX10" fmla="*/ 70550 w 12315149"/>
              <a:gd name="connsiteY10" fmla="*/ 200544 h 2282917"/>
              <a:gd name="connsiteX11" fmla="*/ 82108 w 12315149"/>
              <a:gd name="connsiteY11" fmla="*/ 2052145 h 2282917"/>
              <a:gd name="connsiteX0" fmla="*/ 96427 w 12329468"/>
              <a:gd name="connsiteY0" fmla="*/ 2052145 h 2282917"/>
              <a:gd name="connsiteX1" fmla="*/ 12153848 w 12329468"/>
              <a:gd name="connsiteY1" fmla="*/ 2064013 h 2282917"/>
              <a:gd name="connsiteX2" fmla="*/ 12172770 w 12329468"/>
              <a:gd name="connsiteY2" fmla="*/ 149342 h 2282917"/>
              <a:gd name="connsiteX3" fmla="*/ 10549405 w 12329468"/>
              <a:gd name="connsiteY3" fmla="*/ 334 h 2282917"/>
              <a:gd name="connsiteX4" fmla="*/ 9531674 w 12329468"/>
              <a:gd name="connsiteY4" fmla="*/ 304627 h 2282917"/>
              <a:gd name="connsiteX5" fmla="*/ 8122735 w 12329468"/>
              <a:gd name="connsiteY5" fmla="*/ 8468 h 2282917"/>
              <a:gd name="connsiteX6" fmla="*/ 6692449 w 12329468"/>
              <a:gd name="connsiteY6" fmla="*/ 205621 h 2282917"/>
              <a:gd name="connsiteX7" fmla="*/ 5358227 w 12329468"/>
              <a:gd name="connsiteY7" fmla="*/ 8295 h 2282917"/>
              <a:gd name="connsiteX8" fmla="*/ 3639004 w 12329468"/>
              <a:gd name="connsiteY8" fmla="*/ 370232 h 2282917"/>
              <a:gd name="connsiteX9" fmla="*/ 1899923 w 12329468"/>
              <a:gd name="connsiteY9" fmla="*/ 317006 h 2282917"/>
              <a:gd name="connsiteX10" fmla="*/ 63010 w 12329468"/>
              <a:gd name="connsiteY10" fmla="*/ 103580 h 2282917"/>
              <a:gd name="connsiteX11" fmla="*/ 96427 w 12329468"/>
              <a:gd name="connsiteY11" fmla="*/ 2052145 h 2282917"/>
              <a:gd name="connsiteX0" fmla="*/ 96427 w 12329468"/>
              <a:gd name="connsiteY0" fmla="*/ 2056133 h 2286905"/>
              <a:gd name="connsiteX1" fmla="*/ 12153848 w 12329468"/>
              <a:gd name="connsiteY1" fmla="*/ 2068001 h 2286905"/>
              <a:gd name="connsiteX2" fmla="*/ 12172770 w 12329468"/>
              <a:gd name="connsiteY2" fmla="*/ 153330 h 2286905"/>
              <a:gd name="connsiteX3" fmla="*/ 10549405 w 12329468"/>
              <a:gd name="connsiteY3" fmla="*/ 4322 h 2286905"/>
              <a:gd name="connsiteX4" fmla="*/ 9531674 w 12329468"/>
              <a:gd name="connsiteY4" fmla="*/ 308615 h 2286905"/>
              <a:gd name="connsiteX5" fmla="*/ 8122735 w 12329468"/>
              <a:gd name="connsiteY5" fmla="*/ 12456 h 2286905"/>
              <a:gd name="connsiteX6" fmla="*/ 6692449 w 12329468"/>
              <a:gd name="connsiteY6" fmla="*/ 209609 h 2286905"/>
              <a:gd name="connsiteX7" fmla="*/ 5358227 w 12329468"/>
              <a:gd name="connsiteY7" fmla="*/ 12283 h 2286905"/>
              <a:gd name="connsiteX8" fmla="*/ 3639004 w 12329468"/>
              <a:gd name="connsiteY8" fmla="*/ 374220 h 2286905"/>
              <a:gd name="connsiteX9" fmla="*/ 1834344 w 12329468"/>
              <a:gd name="connsiteY9" fmla="*/ 21285 h 2286905"/>
              <a:gd name="connsiteX10" fmla="*/ 63010 w 12329468"/>
              <a:gd name="connsiteY10" fmla="*/ 107568 h 2286905"/>
              <a:gd name="connsiteX11" fmla="*/ 96427 w 12329468"/>
              <a:gd name="connsiteY11" fmla="*/ 2056133 h 2286905"/>
              <a:gd name="connsiteX0" fmla="*/ 96427 w 12329468"/>
              <a:gd name="connsiteY0" fmla="*/ 2056133 h 2286905"/>
              <a:gd name="connsiteX1" fmla="*/ 12153848 w 12329468"/>
              <a:gd name="connsiteY1" fmla="*/ 2068001 h 2286905"/>
              <a:gd name="connsiteX2" fmla="*/ 12172770 w 12329468"/>
              <a:gd name="connsiteY2" fmla="*/ 153330 h 2286905"/>
              <a:gd name="connsiteX3" fmla="*/ 10549405 w 12329468"/>
              <a:gd name="connsiteY3" fmla="*/ 4322 h 2286905"/>
              <a:gd name="connsiteX4" fmla="*/ 9531674 w 12329468"/>
              <a:gd name="connsiteY4" fmla="*/ 308615 h 2286905"/>
              <a:gd name="connsiteX5" fmla="*/ 8122735 w 12329468"/>
              <a:gd name="connsiteY5" fmla="*/ 12456 h 2286905"/>
              <a:gd name="connsiteX6" fmla="*/ 6692449 w 12329468"/>
              <a:gd name="connsiteY6" fmla="*/ 209609 h 2286905"/>
              <a:gd name="connsiteX7" fmla="*/ 5358227 w 12329468"/>
              <a:gd name="connsiteY7" fmla="*/ 12283 h 2286905"/>
              <a:gd name="connsiteX8" fmla="*/ 3639004 w 12329468"/>
              <a:gd name="connsiteY8" fmla="*/ 374220 h 2286905"/>
              <a:gd name="connsiteX9" fmla="*/ 1834344 w 12329468"/>
              <a:gd name="connsiteY9" fmla="*/ 21285 h 2286905"/>
              <a:gd name="connsiteX10" fmla="*/ 63010 w 12329468"/>
              <a:gd name="connsiteY10" fmla="*/ 107568 h 2286905"/>
              <a:gd name="connsiteX11" fmla="*/ 96427 w 12329468"/>
              <a:gd name="connsiteY11" fmla="*/ 2056133 h 2286905"/>
              <a:gd name="connsiteX0" fmla="*/ 96427 w 12329468"/>
              <a:gd name="connsiteY0" fmla="*/ 2056133 h 2286905"/>
              <a:gd name="connsiteX1" fmla="*/ 12153848 w 12329468"/>
              <a:gd name="connsiteY1" fmla="*/ 2068001 h 2286905"/>
              <a:gd name="connsiteX2" fmla="*/ 12172770 w 12329468"/>
              <a:gd name="connsiteY2" fmla="*/ 153330 h 2286905"/>
              <a:gd name="connsiteX3" fmla="*/ 10549405 w 12329468"/>
              <a:gd name="connsiteY3" fmla="*/ 4322 h 2286905"/>
              <a:gd name="connsiteX4" fmla="*/ 9531674 w 12329468"/>
              <a:gd name="connsiteY4" fmla="*/ 308615 h 2286905"/>
              <a:gd name="connsiteX5" fmla="*/ 8122735 w 12329468"/>
              <a:gd name="connsiteY5" fmla="*/ 12456 h 2286905"/>
              <a:gd name="connsiteX6" fmla="*/ 6692449 w 12329468"/>
              <a:gd name="connsiteY6" fmla="*/ 209609 h 2286905"/>
              <a:gd name="connsiteX7" fmla="*/ 5358227 w 12329468"/>
              <a:gd name="connsiteY7" fmla="*/ 12283 h 2286905"/>
              <a:gd name="connsiteX8" fmla="*/ 3639004 w 12329468"/>
              <a:gd name="connsiteY8" fmla="*/ 374220 h 2286905"/>
              <a:gd name="connsiteX9" fmla="*/ 1834344 w 12329468"/>
              <a:gd name="connsiteY9" fmla="*/ 21285 h 2286905"/>
              <a:gd name="connsiteX10" fmla="*/ 63010 w 12329468"/>
              <a:gd name="connsiteY10" fmla="*/ 107568 h 2286905"/>
              <a:gd name="connsiteX11" fmla="*/ 96427 w 12329468"/>
              <a:gd name="connsiteY11" fmla="*/ 2056133 h 2286905"/>
              <a:gd name="connsiteX0" fmla="*/ 96427 w 12329468"/>
              <a:gd name="connsiteY0" fmla="*/ 2052145 h 2282917"/>
              <a:gd name="connsiteX1" fmla="*/ 12153848 w 12329468"/>
              <a:gd name="connsiteY1" fmla="*/ 2064013 h 2282917"/>
              <a:gd name="connsiteX2" fmla="*/ 12172770 w 12329468"/>
              <a:gd name="connsiteY2" fmla="*/ 149342 h 2282917"/>
              <a:gd name="connsiteX3" fmla="*/ 10549405 w 12329468"/>
              <a:gd name="connsiteY3" fmla="*/ 334 h 2282917"/>
              <a:gd name="connsiteX4" fmla="*/ 9531674 w 12329468"/>
              <a:gd name="connsiteY4" fmla="*/ 304627 h 2282917"/>
              <a:gd name="connsiteX5" fmla="*/ 8122735 w 12329468"/>
              <a:gd name="connsiteY5" fmla="*/ 8468 h 2282917"/>
              <a:gd name="connsiteX6" fmla="*/ 6692449 w 12329468"/>
              <a:gd name="connsiteY6" fmla="*/ 205621 h 2282917"/>
              <a:gd name="connsiteX7" fmla="*/ 5358227 w 12329468"/>
              <a:gd name="connsiteY7" fmla="*/ 8295 h 2282917"/>
              <a:gd name="connsiteX8" fmla="*/ 3639004 w 12329468"/>
              <a:gd name="connsiteY8" fmla="*/ 370232 h 2282917"/>
              <a:gd name="connsiteX9" fmla="*/ 1834344 w 12329468"/>
              <a:gd name="connsiteY9" fmla="*/ 17297 h 2282917"/>
              <a:gd name="connsiteX10" fmla="*/ 63010 w 12329468"/>
              <a:gd name="connsiteY10" fmla="*/ 103580 h 2282917"/>
              <a:gd name="connsiteX11" fmla="*/ 96427 w 12329468"/>
              <a:gd name="connsiteY11" fmla="*/ 2052145 h 2282917"/>
              <a:gd name="connsiteX0" fmla="*/ 96427 w 12329468"/>
              <a:gd name="connsiteY0" fmla="*/ 2052145 h 2282917"/>
              <a:gd name="connsiteX1" fmla="*/ 12153848 w 12329468"/>
              <a:gd name="connsiteY1" fmla="*/ 2064013 h 2282917"/>
              <a:gd name="connsiteX2" fmla="*/ 12172770 w 12329468"/>
              <a:gd name="connsiteY2" fmla="*/ 149342 h 2282917"/>
              <a:gd name="connsiteX3" fmla="*/ 10549405 w 12329468"/>
              <a:gd name="connsiteY3" fmla="*/ 334 h 2282917"/>
              <a:gd name="connsiteX4" fmla="*/ 9531674 w 12329468"/>
              <a:gd name="connsiteY4" fmla="*/ 304627 h 2282917"/>
              <a:gd name="connsiteX5" fmla="*/ 8122735 w 12329468"/>
              <a:gd name="connsiteY5" fmla="*/ 8468 h 2282917"/>
              <a:gd name="connsiteX6" fmla="*/ 6692449 w 12329468"/>
              <a:gd name="connsiteY6" fmla="*/ 205621 h 2282917"/>
              <a:gd name="connsiteX7" fmla="*/ 5358227 w 12329468"/>
              <a:gd name="connsiteY7" fmla="*/ 8295 h 2282917"/>
              <a:gd name="connsiteX8" fmla="*/ 3639004 w 12329468"/>
              <a:gd name="connsiteY8" fmla="*/ 370232 h 2282917"/>
              <a:gd name="connsiteX9" fmla="*/ 1834344 w 12329468"/>
              <a:gd name="connsiteY9" fmla="*/ 17297 h 2282917"/>
              <a:gd name="connsiteX10" fmla="*/ 63010 w 12329468"/>
              <a:gd name="connsiteY10" fmla="*/ 103580 h 2282917"/>
              <a:gd name="connsiteX11" fmla="*/ 96427 w 12329468"/>
              <a:gd name="connsiteY11" fmla="*/ 2052145 h 2282917"/>
              <a:gd name="connsiteX0" fmla="*/ 96427 w 12329468"/>
              <a:gd name="connsiteY0" fmla="*/ 2052145 h 2282917"/>
              <a:gd name="connsiteX1" fmla="*/ 12153848 w 12329468"/>
              <a:gd name="connsiteY1" fmla="*/ 2064013 h 2282917"/>
              <a:gd name="connsiteX2" fmla="*/ 12172770 w 12329468"/>
              <a:gd name="connsiteY2" fmla="*/ 149342 h 2282917"/>
              <a:gd name="connsiteX3" fmla="*/ 10549405 w 12329468"/>
              <a:gd name="connsiteY3" fmla="*/ 334 h 2282917"/>
              <a:gd name="connsiteX4" fmla="*/ 9531674 w 12329468"/>
              <a:gd name="connsiteY4" fmla="*/ 304627 h 2282917"/>
              <a:gd name="connsiteX5" fmla="*/ 8122735 w 12329468"/>
              <a:gd name="connsiteY5" fmla="*/ 8468 h 2282917"/>
              <a:gd name="connsiteX6" fmla="*/ 6692449 w 12329468"/>
              <a:gd name="connsiteY6" fmla="*/ 205621 h 2282917"/>
              <a:gd name="connsiteX7" fmla="*/ 5358227 w 12329468"/>
              <a:gd name="connsiteY7" fmla="*/ 8295 h 2282917"/>
              <a:gd name="connsiteX8" fmla="*/ 2873922 w 12329468"/>
              <a:gd name="connsiteY8" fmla="*/ 334973 h 2282917"/>
              <a:gd name="connsiteX9" fmla="*/ 1834344 w 12329468"/>
              <a:gd name="connsiteY9" fmla="*/ 17297 h 2282917"/>
              <a:gd name="connsiteX10" fmla="*/ 63010 w 12329468"/>
              <a:gd name="connsiteY10" fmla="*/ 103580 h 2282917"/>
              <a:gd name="connsiteX11" fmla="*/ 96427 w 12329468"/>
              <a:gd name="connsiteY11" fmla="*/ 2052145 h 2282917"/>
              <a:gd name="connsiteX0" fmla="*/ 96427 w 12329468"/>
              <a:gd name="connsiteY0" fmla="*/ 2052145 h 2282917"/>
              <a:gd name="connsiteX1" fmla="*/ 12153848 w 12329468"/>
              <a:gd name="connsiteY1" fmla="*/ 2064013 h 2282917"/>
              <a:gd name="connsiteX2" fmla="*/ 12172770 w 12329468"/>
              <a:gd name="connsiteY2" fmla="*/ 149342 h 2282917"/>
              <a:gd name="connsiteX3" fmla="*/ 10549405 w 12329468"/>
              <a:gd name="connsiteY3" fmla="*/ 334 h 2282917"/>
              <a:gd name="connsiteX4" fmla="*/ 9531674 w 12329468"/>
              <a:gd name="connsiteY4" fmla="*/ 304627 h 2282917"/>
              <a:gd name="connsiteX5" fmla="*/ 8122735 w 12329468"/>
              <a:gd name="connsiteY5" fmla="*/ 8468 h 2282917"/>
              <a:gd name="connsiteX6" fmla="*/ 6692449 w 12329468"/>
              <a:gd name="connsiteY6" fmla="*/ 205621 h 2282917"/>
              <a:gd name="connsiteX7" fmla="*/ 5358227 w 12329468"/>
              <a:gd name="connsiteY7" fmla="*/ 8295 h 2282917"/>
              <a:gd name="connsiteX8" fmla="*/ 2873922 w 12329468"/>
              <a:gd name="connsiteY8" fmla="*/ 334973 h 2282917"/>
              <a:gd name="connsiteX9" fmla="*/ 1834344 w 12329468"/>
              <a:gd name="connsiteY9" fmla="*/ 17297 h 2282917"/>
              <a:gd name="connsiteX10" fmla="*/ 63010 w 12329468"/>
              <a:gd name="connsiteY10" fmla="*/ 103580 h 2282917"/>
              <a:gd name="connsiteX11" fmla="*/ 96427 w 12329468"/>
              <a:gd name="connsiteY11" fmla="*/ 2052145 h 2282917"/>
              <a:gd name="connsiteX0" fmla="*/ 96427 w 12329468"/>
              <a:gd name="connsiteY0" fmla="*/ 2052145 h 2282917"/>
              <a:gd name="connsiteX1" fmla="*/ 12153848 w 12329468"/>
              <a:gd name="connsiteY1" fmla="*/ 2064013 h 2282917"/>
              <a:gd name="connsiteX2" fmla="*/ 12172770 w 12329468"/>
              <a:gd name="connsiteY2" fmla="*/ 149342 h 2282917"/>
              <a:gd name="connsiteX3" fmla="*/ 10549405 w 12329468"/>
              <a:gd name="connsiteY3" fmla="*/ 334 h 2282917"/>
              <a:gd name="connsiteX4" fmla="*/ 9531674 w 12329468"/>
              <a:gd name="connsiteY4" fmla="*/ 304627 h 2282917"/>
              <a:gd name="connsiteX5" fmla="*/ 8122735 w 12329468"/>
              <a:gd name="connsiteY5" fmla="*/ 8468 h 2282917"/>
              <a:gd name="connsiteX6" fmla="*/ 6692449 w 12329468"/>
              <a:gd name="connsiteY6" fmla="*/ 205621 h 2282917"/>
              <a:gd name="connsiteX7" fmla="*/ 5358227 w 12329468"/>
              <a:gd name="connsiteY7" fmla="*/ 8295 h 2282917"/>
              <a:gd name="connsiteX8" fmla="*/ 2873922 w 12329468"/>
              <a:gd name="connsiteY8" fmla="*/ 334973 h 2282917"/>
              <a:gd name="connsiteX9" fmla="*/ 1834344 w 12329468"/>
              <a:gd name="connsiteY9" fmla="*/ 17297 h 2282917"/>
              <a:gd name="connsiteX10" fmla="*/ 63010 w 12329468"/>
              <a:gd name="connsiteY10" fmla="*/ 103580 h 2282917"/>
              <a:gd name="connsiteX11" fmla="*/ 96427 w 12329468"/>
              <a:gd name="connsiteY11" fmla="*/ 2052145 h 2282917"/>
              <a:gd name="connsiteX0" fmla="*/ 96427 w 12329468"/>
              <a:gd name="connsiteY0" fmla="*/ 2052145 h 2282917"/>
              <a:gd name="connsiteX1" fmla="*/ 12153848 w 12329468"/>
              <a:gd name="connsiteY1" fmla="*/ 2064013 h 2282917"/>
              <a:gd name="connsiteX2" fmla="*/ 12172770 w 12329468"/>
              <a:gd name="connsiteY2" fmla="*/ 149342 h 2282917"/>
              <a:gd name="connsiteX3" fmla="*/ 10549405 w 12329468"/>
              <a:gd name="connsiteY3" fmla="*/ 334 h 2282917"/>
              <a:gd name="connsiteX4" fmla="*/ 9531674 w 12329468"/>
              <a:gd name="connsiteY4" fmla="*/ 304627 h 2282917"/>
              <a:gd name="connsiteX5" fmla="*/ 8122735 w 12329468"/>
              <a:gd name="connsiteY5" fmla="*/ 8468 h 2282917"/>
              <a:gd name="connsiteX6" fmla="*/ 6692449 w 12329468"/>
              <a:gd name="connsiteY6" fmla="*/ 205621 h 2282917"/>
              <a:gd name="connsiteX7" fmla="*/ 5358227 w 12329468"/>
              <a:gd name="connsiteY7" fmla="*/ 8295 h 2282917"/>
              <a:gd name="connsiteX8" fmla="*/ 2895783 w 12329468"/>
              <a:gd name="connsiteY8" fmla="*/ 352604 h 2282917"/>
              <a:gd name="connsiteX9" fmla="*/ 1834344 w 12329468"/>
              <a:gd name="connsiteY9" fmla="*/ 17297 h 2282917"/>
              <a:gd name="connsiteX10" fmla="*/ 63010 w 12329468"/>
              <a:gd name="connsiteY10" fmla="*/ 103580 h 2282917"/>
              <a:gd name="connsiteX11" fmla="*/ 96427 w 12329468"/>
              <a:gd name="connsiteY11" fmla="*/ 2052145 h 2282917"/>
              <a:gd name="connsiteX0" fmla="*/ 96427 w 12329468"/>
              <a:gd name="connsiteY0" fmla="*/ 2058208 h 2288980"/>
              <a:gd name="connsiteX1" fmla="*/ 12153848 w 12329468"/>
              <a:gd name="connsiteY1" fmla="*/ 2070076 h 2288980"/>
              <a:gd name="connsiteX2" fmla="*/ 12172770 w 12329468"/>
              <a:gd name="connsiteY2" fmla="*/ 155405 h 2288980"/>
              <a:gd name="connsiteX3" fmla="*/ 10549405 w 12329468"/>
              <a:gd name="connsiteY3" fmla="*/ 6397 h 2288980"/>
              <a:gd name="connsiteX4" fmla="*/ 9531674 w 12329468"/>
              <a:gd name="connsiteY4" fmla="*/ 310690 h 2288980"/>
              <a:gd name="connsiteX5" fmla="*/ 8122735 w 12329468"/>
              <a:gd name="connsiteY5" fmla="*/ 14531 h 2288980"/>
              <a:gd name="connsiteX6" fmla="*/ 6692449 w 12329468"/>
              <a:gd name="connsiteY6" fmla="*/ 211684 h 2288980"/>
              <a:gd name="connsiteX7" fmla="*/ 5358227 w 12329468"/>
              <a:gd name="connsiteY7" fmla="*/ 14358 h 2288980"/>
              <a:gd name="connsiteX8" fmla="*/ 2895783 w 12329468"/>
              <a:gd name="connsiteY8" fmla="*/ 358667 h 2288980"/>
              <a:gd name="connsiteX9" fmla="*/ 1834344 w 12329468"/>
              <a:gd name="connsiteY9" fmla="*/ 23360 h 2288980"/>
              <a:gd name="connsiteX10" fmla="*/ 63010 w 12329468"/>
              <a:gd name="connsiteY10" fmla="*/ 109643 h 2288980"/>
              <a:gd name="connsiteX11" fmla="*/ 96427 w 12329468"/>
              <a:gd name="connsiteY11" fmla="*/ 2058208 h 2288980"/>
              <a:gd name="connsiteX0" fmla="*/ 96427 w 12329468"/>
              <a:gd name="connsiteY0" fmla="*/ 2058208 h 2288980"/>
              <a:gd name="connsiteX1" fmla="*/ 12153848 w 12329468"/>
              <a:gd name="connsiteY1" fmla="*/ 2070076 h 2288980"/>
              <a:gd name="connsiteX2" fmla="*/ 12172770 w 12329468"/>
              <a:gd name="connsiteY2" fmla="*/ 155405 h 2288980"/>
              <a:gd name="connsiteX3" fmla="*/ 10549405 w 12329468"/>
              <a:gd name="connsiteY3" fmla="*/ 6397 h 2288980"/>
              <a:gd name="connsiteX4" fmla="*/ 9531674 w 12329468"/>
              <a:gd name="connsiteY4" fmla="*/ 310690 h 2288980"/>
              <a:gd name="connsiteX5" fmla="*/ 8439698 w 12329468"/>
              <a:gd name="connsiteY5" fmla="*/ 420019 h 2288980"/>
              <a:gd name="connsiteX6" fmla="*/ 6692449 w 12329468"/>
              <a:gd name="connsiteY6" fmla="*/ 211684 h 2288980"/>
              <a:gd name="connsiteX7" fmla="*/ 5358227 w 12329468"/>
              <a:gd name="connsiteY7" fmla="*/ 14358 h 2288980"/>
              <a:gd name="connsiteX8" fmla="*/ 2895783 w 12329468"/>
              <a:gd name="connsiteY8" fmla="*/ 358667 h 2288980"/>
              <a:gd name="connsiteX9" fmla="*/ 1834344 w 12329468"/>
              <a:gd name="connsiteY9" fmla="*/ 23360 h 2288980"/>
              <a:gd name="connsiteX10" fmla="*/ 63010 w 12329468"/>
              <a:gd name="connsiteY10" fmla="*/ 109643 h 2288980"/>
              <a:gd name="connsiteX11" fmla="*/ 96427 w 12329468"/>
              <a:gd name="connsiteY11" fmla="*/ 2058208 h 2288980"/>
              <a:gd name="connsiteX0" fmla="*/ 96427 w 12329468"/>
              <a:gd name="connsiteY0" fmla="*/ 2058208 h 2288980"/>
              <a:gd name="connsiteX1" fmla="*/ 12153848 w 12329468"/>
              <a:gd name="connsiteY1" fmla="*/ 2070076 h 2288980"/>
              <a:gd name="connsiteX2" fmla="*/ 12172770 w 12329468"/>
              <a:gd name="connsiteY2" fmla="*/ 155405 h 2288980"/>
              <a:gd name="connsiteX3" fmla="*/ 10549405 w 12329468"/>
              <a:gd name="connsiteY3" fmla="*/ 6397 h 2288980"/>
              <a:gd name="connsiteX4" fmla="*/ 9356798 w 12329468"/>
              <a:gd name="connsiteY4" fmla="*/ 222541 h 2288980"/>
              <a:gd name="connsiteX5" fmla="*/ 8439698 w 12329468"/>
              <a:gd name="connsiteY5" fmla="*/ 420019 h 2288980"/>
              <a:gd name="connsiteX6" fmla="*/ 6692449 w 12329468"/>
              <a:gd name="connsiteY6" fmla="*/ 211684 h 2288980"/>
              <a:gd name="connsiteX7" fmla="*/ 5358227 w 12329468"/>
              <a:gd name="connsiteY7" fmla="*/ 14358 h 2288980"/>
              <a:gd name="connsiteX8" fmla="*/ 2895783 w 12329468"/>
              <a:gd name="connsiteY8" fmla="*/ 358667 h 2288980"/>
              <a:gd name="connsiteX9" fmla="*/ 1834344 w 12329468"/>
              <a:gd name="connsiteY9" fmla="*/ 23360 h 2288980"/>
              <a:gd name="connsiteX10" fmla="*/ 63010 w 12329468"/>
              <a:gd name="connsiteY10" fmla="*/ 109643 h 2288980"/>
              <a:gd name="connsiteX11" fmla="*/ 96427 w 12329468"/>
              <a:gd name="connsiteY11" fmla="*/ 2058208 h 2288980"/>
              <a:gd name="connsiteX0" fmla="*/ 96427 w 12329468"/>
              <a:gd name="connsiteY0" fmla="*/ 2058208 h 2288980"/>
              <a:gd name="connsiteX1" fmla="*/ 12153848 w 12329468"/>
              <a:gd name="connsiteY1" fmla="*/ 2070076 h 2288980"/>
              <a:gd name="connsiteX2" fmla="*/ 12172770 w 12329468"/>
              <a:gd name="connsiteY2" fmla="*/ 155405 h 2288980"/>
              <a:gd name="connsiteX3" fmla="*/ 10614983 w 12329468"/>
              <a:gd name="connsiteY3" fmla="*/ 314921 h 2288980"/>
              <a:gd name="connsiteX4" fmla="*/ 9356798 w 12329468"/>
              <a:gd name="connsiteY4" fmla="*/ 222541 h 2288980"/>
              <a:gd name="connsiteX5" fmla="*/ 8439698 w 12329468"/>
              <a:gd name="connsiteY5" fmla="*/ 420019 h 2288980"/>
              <a:gd name="connsiteX6" fmla="*/ 6692449 w 12329468"/>
              <a:gd name="connsiteY6" fmla="*/ 211684 h 2288980"/>
              <a:gd name="connsiteX7" fmla="*/ 5358227 w 12329468"/>
              <a:gd name="connsiteY7" fmla="*/ 14358 h 2288980"/>
              <a:gd name="connsiteX8" fmla="*/ 2895783 w 12329468"/>
              <a:gd name="connsiteY8" fmla="*/ 358667 h 2288980"/>
              <a:gd name="connsiteX9" fmla="*/ 1834344 w 12329468"/>
              <a:gd name="connsiteY9" fmla="*/ 23360 h 2288980"/>
              <a:gd name="connsiteX10" fmla="*/ 63010 w 12329468"/>
              <a:gd name="connsiteY10" fmla="*/ 109643 h 2288980"/>
              <a:gd name="connsiteX11" fmla="*/ 96427 w 12329468"/>
              <a:gd name="connsiteY11" fmla="*/ 2058208 h 2288980"/>
              <a:gd name="connsiteX0" fmla="*/ 96427 w 12329468"/>
              <a:gd name="connsiteY0" fmla="*/ 2058208 h 2288980"/>
              <a:gd name="connsiteX1" fmla="*/ 12153848 w 12329468"/>
              <a:gd name="connsiteY1" fmla="*/ 2070076 h 2288980"/>
              <a:gd name="connsiteX2" fmla="*/ 12172770 w 12329468"/>
              <a:gd name="connsiteY2" fmla="*/ 155405 h 2288980"/>
              <a:gd name="connsiteX3" fmla="*/ 10614983 w 12329468"/>
              <a:gd name="connsiteY3" fmla="*/ 314921 h 2288980"/>
              <a:gd name="connsiteX4" fmla="*/ 9356798 w 12329468"/>
              <a:gd name="connsiteY4" fmla="*/ 222541 h 2288980"/>
              <a:gd name="connsiteX5" fmla="*/ 8439698 w 12329468"/>
              <a:gd name="connsiteY5" fmla="*/ 420019 h 2288980"/>
              <a:gd name="connsiteX6" fmla="*/ 6692449 w 12329468"/>
              <a:gd name="connsiteY6" fmla="*/ 211684 h 2288980"/>
              <a:gd name="connsiteX7" fmla="*/ 5358227 w 12329468"/>
              <a:gd name="connsiteY7" fmla="*/ 14358 h 2288980"/>
              <a:gd name="connsiteX8" fmla="*/ 2895783 w 12329468"/>
              <a:gd name="connsiteY8" fmla="*/ 358667 h 2288980"/>
              <a:gd name="connsiteX9" fmla="*/ 1834344 w 12329468"/>
              <a:gd name="connsiteY9" fmla="*/ 23360 h 2288980"/>
              <a:gd name="connsiteX10" fmla="*/ 63010 w 12329468"/>
              <a:gd name="connsiteY10" fmla="*/ 109643 h 2288980"/>
              <a:gd name="connsiteX11" fmla="*/ 96427 w 12329468"/>
              <a:gd name="connsiteY11" fmla="*/ 2058208 h 2288980"/>
              <a:gd name="connsiteX0" fmla="*/ 96427 w 12329468"/>
              <a:gd name="connsiteY0" fmla="*/ 2058208 h 2288980"/>
              <a:gd name="connsiteX1" fmla="*/ 12153848 w 12329468"/>
              <a:gd name="connsiteY1" fmla="*/ 2070076 h 2288980"/>
              <a:gd name="connsiteX2" fmla="*/ 12172770 w 12329468"/>
              <a:gd name="connsiteY2" fmla="*/ 155405 h 2288980"/>
              <a:gd name="connsiteX3" fmla="*/ 10614983 w 12329468"/>
              <a:gd name="connsiteY3" fmla="*/ 314921 h 2288980"/>
              <a:gd name="connsiteX4" fmla="*/ 9356798 w 12329468"/>
              <a:gd name="connsiteY4" fmla="*/ 222541 h 2288980"/>
              <a:gd name="connsiteX5" fmla="*/ 8439698 w 12329468"/>
              <a:gd name="connsiteY5" fmla="*/ 420019 h 2288980"/>
              <a:gd name="connsiteX6" fmla="*/ 6692449 w 12329468"/>
              <a:gd name="connsiteY6" fmla="*/ 211684 h 2288980"/>
              <a:gd name="connsiteX7" fmla="*/ 5358227 w 12329468"/>
              <a:gd name="connsiteY7" fmla="*/ 14358 h 2288980"/>
              <a:gd name="connsiteX8" fmla="*/ 2895783 w 12329468"/>
              <a:gd name="connsiteY8" fmla="*/ 358667 h 2288980"/>
              <a:gd name="connsiteX9" fmla="*/ 1834344 w 12329468"/>
              <a:gd name="connsiteY9" fmla="*/ 23360 h 2288980"/>
              <a:gd name="connsiteX10" fmla="*/ 63010 w 12329468"/>
              <a:gd name="connsiteY10" fmla="*/ 109643 h 2288980"/>
              <a:gd name="connsiteX11" fmla="*/ 96427 w 12329468"/>
              <a:gd name="connsiteY11" fmla="*/ 2058208 h 2288980"/>
              <a:gd name="connsiteX0" fmla="*/ 96427 w 12329468"/>
              <a:gd name="connsiteY0" fmla="*/ 2058208 h 2288980"/>
              <a:gd name="connsiteX1" fmla="*/ 12153848 w 12329468"/>
              <a:gd name="connsiteY1" fmla="*/ 2070076 h 2288980"/>
              <a:gd name="connsiteX2" fmla="*/ 12172770 w 12329468"/>
              <a:gd name="connsiteY2" fmla="*/ 155405 h 2288980"/>
              <a:gd name="connsiteX3" fmla="*/ 10614983 w 12329468"/>
              <a:gd name="connsiteY3" fmla="*/ 314921 h 2288980"/>
              <a:gd name="connsiteX4" fmla="*/ 9433306 w 12329468"/>
              <a:gd name="connsiteY4" fmla="*/ 204911 h 2288980"/>
              <a:gd name="connsiteX5" fmla="*/ 8439698 w 12329468"/>
              <a:gd name="connsiteY5" fmla="*/ 420019 h 2288980"/>
              <a:gd name="connsiteX6" fmla="*/ 6692449 w 12329468"/>
              <a:gd name="connsiteY6" fmla="*/ 211684 h 2288980"/>
              <a:gd name="connsiteX7" fmla="*/ 5358227 w 12329468"/>
              <a:gd name="connsiteY7" fmla="*/ 14358 h 2288980"/>
              <a:gd name="connsiteX8" fmla="*/ 2895783 w 12329468"/>
              <a:gd name="connsiteY8" fmla="*/ 358667 h 2288980"/>
              <a:gd name="connsiteX9" fmla="*/ 1834344 w 12329468"/>
              <a:gd name="connsiteY9" fmla="*/ 23360 h 2288980"/>
              <a:gd name="connsiteX10" fmla="*/ 63010 w 12329468"/>
              <a:gd name="connsiteY10" fmla="*/ 109643 h 2288980"/>
              <a:gd name="connsiteX11" fmla="*/ 96427 w 12329468"/>
              <a:gd name="connsiteY11" fmla="*/ 2058208 h 2288980"/>
              <a:gd name="connsiteX0" fmla="*/ 96427 w 12329468"/>
              <a:gd name="connsiteY0" fmla="*/ 2058208 h 2288980"/>
              <a:gd name="connsiteX1" fmla="*/ 12153848 w 12329468"/>
              <a:gd name="connsiteY1" fmla="*/ 2070076 h 2288980"/>
              <a:gd name="connsiteX2" fmla="*/ 12172770 w 12329468"/>
              <a:gd name="connsiteY2" fmla="*/ 155405 h 2288980"/>
              <a:gd name="connsiteX3" fmla="*/ 10614983 w 12329468"/>
              <a:gd name="connsiteY3" fmla="*/ 314921 h 2288980"/>
              <a:gd name="connsiteX4" fmla="*/ 9433306 w 12329468"/>
              <a:gd name="connsiteY4" fmla="*/ 204911 h 2288980"/>
              <a:gd name="connsiteX5" fmla="*/ 8439698 w 12329468"/>
              <a:gd name="connsiteY5" fmla="*/ 420019 h 2288980"/>
              <a:gd name="connsiteX6" fmla="*/ 6692449 w 12329468"/>
              <a:gd name="connsiteY6" fmla="*/ 211684 h 2288980"/>
              <a:gd name="connsiteX7" fmla="*/ 5358227 w 12329468"/>
              <a:gd name="connsiteY7" fmla="*/ 14358 h 2288980"/>
              <a:gd name="connsiteX8" fmla="*/ 2895783 w 12329468"/>
              <a:gd name="connsiteY8" fmla="*/ 358667 h 2288980"/>
              <a:gd name="connsiteX9" fmla="*/ 1834344 w 12329468"/>
              <a:gd name="connsiteY9" fmla="*/ 23360 h 2288980"/>
              <a:gd name="connsiteX10" fmla="*/ 63010 w 12329468"/>
              <a:gd name="connsiteY10" fmla="*/ 109643 h 2288980"/>
              <a:gd name="connsiteX11" fmla="*/ 96427 w 12329468"/>
              <a:gd name="connsiteY11" fmla="*/ 2058208 h 2288980"/>
              <a:gd name="connsiteX0" fmla="*/ 96427 w 12323887"/>
              <a:gd name="connsiteY0" fmla="*/ 2058208 h 2288980"/>
              <a:gd name="connsiteX1" fmla="*/ 12153848 w 12323887"/>
              <a:gd name="connsiteY1" fmla="*/ 2070076 h 2288980"/>
              <a:gd name="connsiteX2" fmla="*/ 12161841 w 12323887"/>
              <a:gd name="connsiteY2" fmla="*/ 252369 h 2288980"/>
              <a:gd name="connsiteX3" fmla="*/ 10614983 w 12323887"/>
              <a:gd name="connsiteY3" fmla="*/ 314921 h 2288980"/>
              <a:gd name="connsiteX4" fmla="*/ 9433306 w 12323887"/>
              <a:gd name="connsiteY4" fmla="*/ 204911 h 2288980"/>
              <a:gd name="connsiteX5" fmla="*/ 8439698 w 12323887"/>
              <a:gd name="connsiteY5" fmla="*/ 420019 h 2288980"/>
              <a:gd name="connsiteX6" fmla="*/ 6692449 w 12323887"/>
              <a:gd name="connsiteY6" fmla="*/ 211684 h 2288980"/>
              <a:gd name="connsiteX7" fmla="*/ 5358227 w 12323887"/>
              <a:gd name="connsiteY7" fmla="*/ 14358 h 2288980"/>
              <a:gd name="connsiteX8" fmla="*/ 2895783 w 12323887"/>
              <a:gd name="connsiteY8" fmla="*/ 358667 h 2288980"/>
              <a:gd name="connsiteX9" fmla="*/ 1834344 w 12323887"/>
              <a:gd name="connsiteY9" fmla="*/ 23360 h 2288980"/>
              <a:gd name="connsiteX10" fmla="*/ 63010 w 12323887"/>
              <a:gd name="connsiteY10" fmla="*/ 109643 h 2288980"/>
              <a:gd name="connsiteX11" fmla="*/ 96427 w 12323887"/>
              <a:gd name="connsiteY11" fmla="*/ 2058208 h 2288980"/>
              <a:gd name="connsiteX0" fmla="*/ 96427 w 12323887"/>
              <a:gd name="connsiteY0" fmla="*/ 2058208 h 2288980"/>
              <a:gd name="connsiteX1" fmla="*/ 12153848 w 12323887"/>
              <a:gd name="connsiteY1" fmla="*/ 2070076 h 2288980"/>
              <a:gd name="connsiteX2" fmla="*/ 12161841 w 12323887"/>
              <a:gd name="connsiteY2" fmla="*/ 252369 h 2288980"/>
              <a:gd name="connsiteX3" fmla="*/ 10614983 w 12323887"/>
              <a:gd name="connsiteY3" fmla="*/ 314921 h 2288980"/>
              <a:gd name="connsiteX4" fmla="*/ 9433306 w 12323887"/>
              <a:gd name="connsiteY4" fmla="*/ 204911 h 2288980"/>
              <a:gd name="connsiteX5" fmla="*/ 8439698 w 12323887"/>
              <a:gd name="connsiteY5" fmla="*/ 420019 h 2288980"/>
              <a:gd name="connsiteX6" fmla="*/ 6692449 w 12323887"/>
              <a:gd name="connsiteY6" fmla="*/ 211684 h 2288980"/>
              <a:gd name="connsiteX7" fmla="*/ 5358227 w 12323887"/>
              <a:gd name="connsiteY7" fmla="*/ 14358 h 2288980"/>
              <a:gd name="connsiteX8" fmla="*/ 2895783 w 12323887"/>
              <a:gd name="connsiteY8" fmla="*/ 358667 h 2288980"/>
              <a:gd name="connsiteX9" fmla="*/ 1834344 w 12323887"/>
              <a:gd name="connsiteY9" fmla="*/ 23360 h 2288980"/>
              <a:gd name="connsiteX10" fmla="*/ 63010 w 12323887"/>
              <a:gd name="connsiteY10" fmla="*/ 109643 h 2288980"/>
              <a:gd name="connsiteX11" fmla="*/ 96427 w 12323887"/>
              <a:gd name="connsiteY11" fmla="*/ 2058208 h 2288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323887" h="2288980">
                <a:moveTo>
                  <a:pt x="96427" y="2058208"/>
                </a:moveTo>
                <a:cubicBezTo>
                  <a:pt x="2104280" y="2352625"/>
                  <a:pt x="10151426" y="2374747"/>
                  <a:pt x="12153848" y="2070076"/>
                </a:cubicBezTo>
                <a:cubicBezTo>
                  <a:pt x="12382447" y="1717552"/>
                  <a:pt x="12376023" y="610163"/>
                  <a:pt x="12161841" y="252369"/>
                </a:cubicBezTo>
                <a:cubicBezTo>
                  <a:pt x="11444513" y="65892"/>
                  <a:pt x="11257221" y="202874"/>
                  <a:pt x="10614983" y="314921"/>
                </a:cubicBezTo>
                <a:cubicBezTo>
                  <a:pt x="10114340" y="392562"/>
                  <a:pt x="9945647" y="204911"/>
                  <a:pt x="9433306" y="204911"/>
                </a:cubicBezTo>
                <a:cubicBezTo>
                  <a:pt x="8910290" y="213162"/>
                  <a:pt x="8939316" y="456018"/>
                  <a:pt x="8439698" y="420019"/>
                </a:cubicBezTo>
                <a:cubicBezTo>
                  <a:pt x="7920241" y="378767"/>
                  <a:pt x="7297297" y="203432"/>
                  <a:pt x="6692449" y="211684"/>
                </a:cubicBezTo>
                <a:cubicBezTo>
                  <a:pt x="6183666" y="211683"/>
                  <a:pt x="5916286" y="46900"/>
                  <a:pt x="5358227" y="14358"/>
                </a:cubicBezTo>
                <a:cubicBezTo>
                  <a:pt x="3520928" y="-85282"/>
                  <a:pt x="3540161" y="366573"/>
                  <a:pt x="2895783" y="358667"/>
                </a:cubicBezTo>
                <a:cubicBezTo>
                  <a:pt x="2488729" y="307458"/>
                  <a:pt x="2453423" y="123710"/>
                  <a:pt x="1834344" y="23360"/>
                </a:cubicBezTo>
                <a:cubicBezTo>
                  <a:pt x="1392932" y="-6024"/>
                  <a:pt x="366431" y="263076"/>
                  <a:pt x="63010" y="109643"/>
                </a:cubicBezTo>
                <a:cubicBezTo>
                  <a:pt x="-59044" y="652003"/>
                  <a:pt x="20781" y="1452069"/>
                  <a:pt x="96427" y="2058208"/>
                </a:cubicBezTo>
                <a:close/>
              </a:path>
            </a:pathLst>
          </a:custGeom>
          <a:solidFill>
            <a:srgbClr val="CCE8F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92E265E5-A5DE-7473-C510-BDEEF9C49890}"/>
              </a:ext>
            </a:extLst>
          </p:cNvPr>
          <p:cNvSpPr/>
          <p:nvPr/>
        </p:nvSpPr>
        <p:spPr>
          <a:xfrm>
            <a:off x="-173357" y="4396787"/>
            <a:ext cx="12643757" cy="2887963"/>
          </a:xfrm>
          <a:custGeom>
            <a:avLst/>
            <a:gdLst>
              <a:gd name="connsiteX0" fmla="*/ 0 w 12096947"/>
              <a:gd name="connsiteY0" fmla="*/ 0 h 879114"/>
              <a:gd name="connsiteX1" fmla="*/ 12096947 w 12096947"/>
              <a:gd name="connsiteY1" fmla="*/ 0 h 879114"/>
              <a:gd name="connsiteX2" fmla="*/ 12096947 w 12096947"/>
              <a:gd name="connsiteY2" fmla="*/ 879114 h 879114"/>
              <a:gd name="connsiteX3" fmla="*/ 0 w 12096947"/>
              <a:gd name="connsiteY3" fmla="*/ 879114 h 879114"/>
              <a:gd name="connsiteX4" fmla="*/ 0 w 12096947"/>
              <a:gd name="connsiteY4" fmla="*/ 0 h 879114"/>
              <a:gd name="connsiteX0" fmla="*/ 0 w 12096947"/>
              <a:gd name="connsiteY0" fmla="*/ 267 h 879381"/>
              <a:gd name="connsiteX1" fmla="*/ 1592132 w 12096947"/>
              <a:gd name="connsiteY1" fmla="*/ 0 h 879381"/>
              <a:gd name="connsiteX2" fmla="*/ 12096947 w 12096947"/>
              <a:gd name="connsiteY2" fmla="*/ 267 h 879381"/>
              <a:gd name="connsiteX3" fmla="*/ 12096947 w 12096947"/>
              <a:gd name="connsiteY3" fmla="*/ 879381 h 879381"/>
              <a:gd name="connsiteX4" fmla="*/ 0 w 12096947"/>
              <a:gd name="connsiteY4" fmla="*/ 879381 h 879381"/>
              <a:gd name="connsiteX5" fmla="*/ 0 w 12096947"/>
              <a:gd name="connsiteY5" fmla="*/ 267 h 879381"/>
              <a:gd name="connsiteX0" fmla="*/ 0 w 12096947"/>
              <a:gd name="connsiteY0" fmla="*/ 267 h 879381"/>
              <a:gd name="connsiteX1" fmla="*/ 1592132 w 12096947"/>
              <a:gd name="connsiteY1" fmla="*/ 0 h 879381"/>
              <a:gd name="connsiteX2" fmla="*/ 5701553 w 12096947"/>
              <a:gd name="connsiteY2" fmla="*/ 1 h 879381"/>
              <a:gd name="connsiteX3" fmla="*/ 12096947 w 12096947"/>
              <a:gd name="connsiteY3" fmla="*/ 267 h 879381"/>
              <a:gd name="connsiteX4" fmla="*/ 12096947 w 12096947"/>
              <a:gd name="connsiteY4" fmla="*/ 879381 h 879381"/>
              <a:gd name="connsiteX5" fmla="*/ 0 w 12096947"/>
              <a:gd name="connsiteY5" fmla="*/ 879381 h 879381"/>
              <a:gd name="connsiteX6" fmla="*/ 0 w 12096947"/>
              <a:gd name="connsiteY6" fmla="*/ 267 h 879381"/>
              <a:gd name="connsiteX0" fmla="*/ 0 w 12096947"/>
              <a:gd name="connsiteY0" fmla="*/ 150873 h 1029987"/>
              <a:gd name="connsiteX1" fmla="*/ 1592132 w 12096947"/>
              <a:gd name="connsiteY1" fmla="*/ 150606 h 1029987"/>
              <a:gd name="connsiteX2" fmla="*/ 4270786 w 12096947"/>
              <a:gd name="connsiteY2" fmla="*/ 0 h 1029987"/>
              <a:gd name="connsiteX3" fmla="*/ 12096947 w 12096947"/>
              <a:gd name="connsiteY3" fmla="*/ 150873 h 1029987"/>
              <a:gd name="connsiteX4" fmla="*/ 12096947 w 12096947"/>
              <a:gd name="connsiteY4" fmla="*/ 1029987 h 1029987"/>
              <a:gd name="connsiteX5" fmla="*/ 0 w 12096947"/>
              <a:gd name="connsiteY5" fmla="*/ 1029987 h 1029987"/>
              <a:gd name="connsiteX6" fmla="*/ 0 w 12096947"/>
              <a:gd name="connsiteY6" fmla="*/ 150873 h 1029987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12096947 w 12096947"/>
              <a:gd name="connsiteY3" fmla="*/ 193904 h 1073018"/>
              <a:gd name="connsiteX4" fmla="*/ 12096947 w 12096947"/>
              <a:gd name="connsiteY4" fmla="*/ 1073018 h 1073018"/>
              <a:gd name="connsiteX5" fmla="*/ 0 w 12096947"/>
              <a:gd name="connsiteY5" fmla="*/ 1073018 h 1073018"/>
              <a:gd name="connsiteX6" fmla="*/ 0 w 12096947"/>
              <a:gd name="connsiteY6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6906409 w 12096947"/>
              <a:gd name="connsiteY3" fmla="*/ 96819 h 1073018"/>
              <a:gd name="connsiteX4" fmla="*/ 12096947 w 12096947"/>
              <a:gd name="connsiteY4" fmla="*/ 193904 h 1073018"/>
              <a:gd name="connsiteX5" fmla="*/ 12096947 w 12096947"/>
              <a:gd name="connsiteY5" fmla="*/ 1073018 h 1073018"/>
              <a:gd name="connsiteX6" fmla="*/ 0 w 12096947"/>
              <a:gd name="connsiteY6" fmla="*/ 1073018 h 1073018"/>
              <a:gd name="connsiteX7" fmla="*/ 0 w 12096947"/>
              <a:gd name="connsiteY7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12096947 w 12096947"/>
              <a:gd name="connsiteY4" fmla="*/ 193904 h 1073018"/>
              <a:gd name="connsiteX5" fmla="*/ 12096947 w 12096947"/>
              <a:gd name="connsiteY5" fmla="*/ 1073018 h 1073018"/>
              <a:gd name="connsiteX6" fmla="*/ 0 w 12096947"/>
              <a:gd name="connsiteY6" fmla="*/ 1073018 h 1073018"/>
              <a:gd name="connsiteX7" fmla="*/ 0 w 12096947"/>
              <a:gd name="connsiteY7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9230061 w 12096947"/>
              <a:gd name="connsiteY4" fmla="*/ 118335 h 1073018"/>
              <a:gd name="connsiteX5" fmla="*/ 12096947 w 12096947"/>
              <a:gd name="connsiteY5" fmla="*/ 193904 h 1073018"/>
              <a:gd name="connsiteX6" fmla="*/ 12096947 w 12096947"/>
              <a:gd name="connsiteY6" fmla="*/ 1073018 h 1073018"/>
              <a:gd name="connsiteX7" fmla="*/ 0 w 12096947"/>
              <a:gd name="connsiteY7" fmla="*/ 1073018 h 1073018"/>
              <a:gd name="connsiteX8" fmla="*/ 0 w 12096947"/>
              <a:gd name="connsiteY8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9509759 w 12096947"/>
              <a:gd name="connsiteY4" fmla="*/ 215154 h 1073018"/>
              <a:gd name="connsiteX5" fmla="*/ 12096947 w 12096947"/>
              <a:gd name="connsiteY5" fmla="*/ 193904 h 1073018"/>
              <a:gd name="connsiteX6" fmla="*/ 12096947 w 12096947"/>
              <a:gd name="connsiteY6" fmla="*/ 1073018 h 1073018"/>
              <a:gd name="connsiteX7" fmla="*/ 0 w 12096947"/>
              <a:gd name="connsiteY7" fmla="*/ 1073018 h 1073018"/>
              <a:gd name="connsiteX8" fmla="*/ 0 w 12096947"/>
              <a:gd name="connsiteY8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9509759 w 12096947"/>
              <a:gd name="connsiteY4" fmla="*/ 215154 h 1073018"/>
              <a:gd name="connsiteX5" fmla="*/ 12096947 w 12096947"/>
              <a:gd name="connsiteY5" fmla="*/ 193904 h 1073018"/>
              <a:gd name="connsiteX6" fmla="*/ 12096947 w 12096947"/>
              <a:gd name="connsiteY6" fmla="*/ 1073018 h 1073018"/>
              <a:gd name="connsiteX7" fmla="*/ 0 w 12096947"/>
              <a:gd name="connsiteY7" fmla="*/ 1073018 h 1073018"/>
              <a:gd name="connsiteX8" fmla="*/ 0 w 12096947"/>
              <a:gd name="connsiteY8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9509759 w 12096947"/>
              <a:gd name="connsiteY4" fmla="*/ 215154 h 1073018"/>
              <a:gd name="connsiteX5" fmla="*/ 12096947 w 12096947"/>
              <a:gd name="connsiteY5" fmla="*/ 193904 h 1073018"/>
              <a:gd name="connsiteX6" fmla="*/ 12096947 w 12096947"/>
              <a:gd name="connsiteY6" fmla="*/ 1073018 h 1073018"/>
              <a:gd name="connsiteX7" fmla="*/ 0 w 12096947"/>
              <a:gd name="connsiteY7" fmla="*/ 1073018 h 1073018"/>
              <a:gd name="connsiteX8" fmla="*/ 0 w 12096947"/>
              <a:gd name="connsiteY8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9509759 w 12096947"/>
              <a:gd name="connsiteY4" fmla="*/ 215154 h 1073018"/>
              <a:gd name="connsiteX5" fmla="*/ 12096947 w 12096947"/>
              <a:gd name="connsiteY5" fmla="*/ 193904 h 1073018"/>
              <a:gd name="connsiteX6" fmla="*/ 12096947 w 12096947"/>
              <a:gd name="connsiteY6" fmla="*/ 1073018 h 1073018"/>
              <a:gd name="connsiteX7" fmla="*/ 0 w 12096947"/>
              <a:gd name="connsiteY7" fmla="*/ 1073018 h 1073018"/>
              <a:gd name="connsiteX8" fmla="*/ 0 w 12096947"/>
              <a:gd name="connsiteY8" fmla="*/ 193904 h 1073018"/>
              <a:gd name="connsiteX0" fmla="*/ 0 w 12096947"/>
              <a:gd name="connsiteY0" fmla="*/ 193904 h 1073018"/>
              <a:gd name="connsiteX1" fmla="*/ 1538344 w 12096947"/>
              <a:gd name="connsiteY1" fmla="*/ 0 h 1073018"/>
              <a:gd name="connsiteX2" fmla="*/ 4270786 w 12096947"/>
              <a:gd name="connsiteY2" fmla="*/ 43031 h 1073018"/>
              <a:gd name="connsiteX3" fmla="*/ 7100047 w 12096947"/>
              <a:gd name="connsiteY3" fmla="*/ 43031 h 1073018"/>
              <a:gd name="connsiteX4" fmla="*/ 9509759 w 12096947"/>
              <a:gd name="connsiteY4" fmla="*/ 215154 h 1073018"/>
              <a:gd name="connsiteX5" fmla="*/ 12096947 w 12096947"/>
              <a:gd name="connsiteY5" fmla="*/ 193904 h 1073018"/>
              <a:gd name="connsiteX6" fmla="*/ 12096947 w 12096947"/>
              <a:gd name="connsiteY6" fmla="*/ 1073018 h 1073018"/>
              <a:gd name="connsiteX7" fmla="*/ 0 w 12096947"/>
              <a:gd name="connsiteY7" fmla="*/ 1073018 h 1073018"/>
              <a:gd name="connsiteX8" fmla="*/ 0 w 12096947"/>
              <a:gd name="connsiteY8" fmla="*/ 193904 h 1073018"/>
              <a:gd name="connsiteX0" fmla="*/ 0 w 12096947"/>
              <a:gd name="connsiteY0" fmla="*/ 197065 h 1076179"/>
              <a:gd name="connsiteX1" fmla="*/ 1538344 w 12096947"/>
              <a:gd name="connsiteY1" fmla="*/ 3161 h 1076179"/>
              <a:gd name="connsiteX2" fmla="*/ 4270786 w 12096947"/>
              <a:gd name="connsiteY2" fmla="*/ 46192 h 1076179"/>
              <a:gd name="connsiteX3" fmla="*/ 7100047 w 12096947"/>
              <a:gd name="connsiteY3" fmla="*/ 46192 h 1076179"/>
              <a:gd name="connsiteX4" fmla="*/ 9509759 w 12096947"/>
              <a:gd name="connsiteY4" fmla="*/ 218315 h 1076179"/>
              <a:gd name="connsiteX5" fmla="*/ 12096947 w 12096947"/>
              <a:gd name="connsiteY5" fmla="*/ 197065 h 1076179"/>
              <a:gd name="connsiteX6" fmla="*/ 12096947 w 12096947"/>
              <a:gd name="connsiteY6" fmla="*/ 1076179 h 1076179"/>
              <a:gd name="connsiteX7" fmla="*/ 0 w 12096947"/>
              <a:gd name="connsiteY7" fmla="*/ 1076179 h 1076179"/>
              <a:gd name="connsiteX8" fmla="*/ 0 w 12096947"/>
              <a:gd name="connsiteY8" fmla="*/ 197065 h 1076179"/>
              <a:gd name="connsiteX0" fmla="*/ 0 w 12096947"/>
              <a:gd name="connsiteY0" fmla="*/ 194336 h 1073450"/>
              <a:gd name="connsiteX1" fmla="*/ 1538344 w 12096947"/>
              <a:gd name="connsiteY1" fmla="*/ 432 h 1073450"/>
              <a:gd name="connsiteX2" fmla="*/ 4270786 w 12096947"/>
              <a:gd name="connsiteY2" fmla="*/ 43463 h 1073450"/>
              <a:gd name="connsiteX3" fmla="*/ 7100047 w 12096947"/>
              <a:gd name="connsiteY3" fmla="*/ 43463 h 1073450"/>
              <a:gd name="connsiteX4" fmla="*/ 9509759 w 12096947"/>
              <a:gd name="connsiteY4" fmla="*/ 215586 h 1073450"/>
              <a:gd name="connsiteX5" fmla="*/ 12096947 w 12096947"/>
              <a:gd name="connsiteY5" fmla="*/ 194336 h 1073450"/>
              <a:gd name="connsiteX6" fmla="*/ 12096947 w 12096947"/>
              <a:gd name="connsiteY6" fmla="*/ 1073450 h 1073450"/>
              <a:gd name="connsiteX7" fmla="*/ 0 w 12096947"/>
              <a:gd name="connsiteY7" fmla="*/ 1073450 h 1073450"/>
              <a:gd name="connsiteX8" fmla="*/ 0 w 12096947"/>
              <a:gd name="connsiteY8" fmla="*/ 194336 h 1073450"/>
              <a:gd name="connsiteX0" fmla="*/ 0 w 12096947"/>
              <a:gd name="connsiteY0" fmla="*/ 193946 h 1073060"/>
              <a:gd name="connsiteX1" fmla="*/ 1538344 w 12096947"/>
              <a:gd name="connsiteY1" fmla="*/ 42 h 1073060"/>
              <a:gd name="connsiteX2" fmla="*/ 4270786 w 12096947"/>
              <a:gd name="connsiteY2" fmla="*/ 43073 h 1073060"/>
              <a:gd name="connsiteX3" fmla="*/ 7100047 w 12096947"/>
              <a:gd name="connsiteY3" fmla="*/ 43073 h 1073060"/>
              <a:gd name="connsiteX4" fmla="*/ 9509759 w 12096947"/>
              <a:gd name="connsiteY4" fmla="*/ 215196 h 1073060"/>
              <a:gd name="connsiteX5" fmla="*/ 12096947 w 12096947"/>
              <a:gd name="connsiteY5" fmla="*/ 193946 h 1073060"/>
              <a:gd name="connsiteX6" fmla="*/ 12096947 w 12096947"/>
              <a:gd name="connsiteY6" fmla="*/ 1073060 h 1073060"/>
              <a:gd name="connsiteX7" fmla="*/ 0 w 12096947"/>
              <a:gd name="connsiteY7" fmla="*/ 1073060 h 1073060"/>
              <a:gd name="connsiteX8" fmla="*/ 0 w 12096947"/>
              <a:gd name="connsiteY8" fmla="*/ 193946 h 1073060"/>
              <a:gd name="connsiteX0" fmla="*/ 0 w 12096947"/>
              <a:gd name="connsiteY0" fmla="*/ 150873 h 1029987"/>
              <a:gd name="connsiteX1" fmla="*/ 1613061 w 12096947"/>
              <a:gd name="connsiteY1" fmla="*/ 36817 h 1029987"/>
              <a:gd name="connsiteX2" fmla="*/ 4270786 w 12096947"/>
              <a:gd name="connsiteY2" fmla="*/ 0 h 1029987"/>
              <a:gd name="connsiteX3" fmla="*/ 7100047 w 12096947"/>
              <a:gd name="connsiteY3" fmla="*/ 0 h 1029987"/>
              <a:gd name="connsiteX4" fmla="*/ 9509759 w 12096947"/>
              <a:gd name="connsiteY4" fmla="*/ 172123 h 1029987"/>
              <a:gd name="connsiteX5" fmla="*/ 12096947 w 12096947"/>
              <a:gd name="connsiteY5" fmla="*/ 150873 h 1029987"/>
              <a:gd name="connsiteX6" fmla="*/ 12096947 w 12096947"/>
              <a:gd name="connsiteY6" fmla="*/ 1029987 h 1029987"/>
              <a:gd name="connsiteX7" fmla="*/ 0 w 12096947"/>
              <a:gd name="connsiteY7" fmla="*/ 1029987 h 1029987"/>
              <a:gd name="connsiteX8" fmla="*/ 0 w 12096947"/>
              <a:gd name="connsiteY8" fmla="*/ 150873 h 1029987"/>
              <a:gd name="connsiteX0" fmla="*/ 0 w 12096947"/>
              <a:gd name="connsiteY0" fmla="*/ 150873 h 1029987"/>
              <a:gd name="connsiteX1" fmla="*/ 1613061 w 12096947"/>
              <a:gd name="connsiteY1" fmla="*/ 36817 h 1029987"/>
              <a:gd name="connsiteX2" fmla="*/ 4270786 w 12096947"/>
              <a:gd name="connsiteY2" fmla="*/ 0 h 1029987"/>
              <a:gd name="connsiteX3" fmla="*/ 7100047 w 12096947"/>
              <a:gd name="connsiteY3" fmla="*/ 0 h 1029987"/>
              <a:gd name="connsiteX4" fmla="*/ 9509759 w 12096947"/>
              <a:gd name="connsiteY4" fmla="*/ 172123 h 1029987"/>
              <a:gd name="connsiteX5" fmla="*/ 12096947 w 12096947"/>
              <a:gd name="connsiteY5" fmla="*/ 150873 h 1029987"/>
              <a:gd name="connsiteX6" fmla="*/ 12096947 w 12096947"/>
              <a:gd name="connsiteY6" fmla="*/ 1029987 h 1029987"/>
              <a:gd name="connsiteX7" fmla="*/ 0 w 12096947"/>
              <a:gd name="connsiteY7" fmla="*/ 1029987 h 1029987"/>
              <a:gd name="connsiteX8" fmla="*/ 0 w 12096947"/>
              <a:gd name="connsiteY8" fmla="*/ 150873 h 1029987"/>
              <a:gd name="connsiteX0" fmla="*/ 0 w 12096947"/>
              <a:gd name="connsiteY0" fmla="*/ 150873 h 1029987"/>
              <a:gd name="connsiteX1" fmla="*/ 1613061 w 12096947"/>
              <a:gd name="connsiteY1" fmla="*/ 36817 h 1029987"/>
              <a:gd name="connsiteX2" fmla="*/ 4206743 w 12096947"/>
              <a:gd name="connsiteY2" fmla="*/ 49904 h 1029987"/>
              <a:gd name="connsiteX3" fmla="*/ 7100047 w 12096947"/>
              <a:gd name="connsiteY3" fmla="*/ 0 h 1029987"/>
              <a:gd name="connsiteX4" fmla="*/ 9509759 w 12096947"/>
              <a:gd name="connsiteY4" fmla="*/ 172123 h 1029987"/>
              <a:gd name="connsiteX5" fmla="*/ 12096947 w 12096947"/>
              <a:gd name="connsiteY5" fmla="*/ 150873 h 1029987"/>
              <a:gd name="connsiteX6" fmla="*/ 12096947 w 12096947"/>
              <a:gd name="connsiteY6" fmla="*/ 1029987 h 1029987"/>
              <a:gd name="connsiteX7" fmla="*/ 0 w 12096947"/>
              <a:gd name="connsiteY7" fmla="*/ 1029987 h 1029987"/>
              <a:gd name="connsiteX8" fmla="*/ 0 w 12096947"/>
              <a:gd name="connsiteY8" fmla="*/ 150873 h 1029987"/>
              <a:gd name="connsiteX0" fmla="*/ 0 w 12096947"/>
              <a:gd name="connsiteY0" fmla="*/ 317234 h 1196348"/>
              <a:gd name="connsiteX1" fmla="*/ 1613061 w 12096947"/>
              <a:gd name="connsiteY1" fmla="*/ 203178 h 1196348"/>
              <a:gd name="connsiteX2" fmla="*/ 4206743 w 12096947"/>
              <a:gd name="connsiteY2" fmla="*/ 216265 h 1196348"/>
              <a:gd name="connsiteX3" fmla="*/ 7100047 w 12096947"/>
              <a:gd name="connsiteY3" fmla="*/ 166361 h 1196348"/>
              <a:gd name="connsiteX4" fmla="*/ 9509759 w 12096947"/>
              <a:gd name="connsiteY4" fmla="*/ 338484 h 1196348"/>
              <a:gd name="connsiteX5" fmla="*/ 12096947 w 12096947"/>
              <a:gd name="connsiteY5" fmla="*/ 317234 h 1196348"/>
              <a:gd name="connsiteX6" fmla="*/ 12096947 w 12096947"/>
              <a:gd name="connsiteY6" fmla="*/ 1196348 h 1196348"/>
              <a:gd name="connsiteX7" fmla="*/ 0 w 12096947"/>
              <a:gd name="connsiteY7" fmla="*/ 1196348 h 1196348"/>
              <a:gd name="connsiteX8" fmla="*/ 0 w 12096947"/>
              <a:gd name="connsiteY8" fmla="*/ 317234 h 1196348"/>
              <a:gd name="connsiteX0" fmla="*/ 0 w 12096947"/>
              <a:gd name="connsiteY0" fmla="*/ 317234 h 1196348"/>
              <a:gd name="connsiteX1" fmla="*/ 1613061 w 12096947"/>
              <a:gd name="connsiteY1" fmla="*/ 203178 h 1196348"/>
              <a:gd name="connsiteX2" fmla="*/ 4206743 w 12096947"/>
              <a:gd name="connsiteY2" fmla="*/ 216265 h 1196348"/>
              <a:gd name="connsiteX3" fmla="*/ 7100047 w 12096947"/>
              <a:gd name="connsiteY3" fmla="*/ 166361 h 1196348"/>
              <a:gd name="connsiteX4" fmla="*/ 9509759 w 12096947"/>
              <a:gd name="connsiteY4" fmla="*/ 338484 h 1196348"/>
              <a:gd name="connsiteX5" fmla="*/ 12096947 w 12096947"/>
              <a:gd name="connsiteY5" fmla="*/ 317234 h 1196348"/>
              <a:gd name="connsiteX6" fmla="*/ 12096947 w 12096947"/>
              <a:gd name="connsiteY6" fmla="*/ 1196348 h 1196348"/>
              <a:gd name="connsiteX7" fmla="*/ 0 w 12096947"/>
              <a:gd name="connsiteY7" fmla="*/ 1196348 h 1196348"/>
              <a:gd name="connsiteX8" fmla="*/ 0 w 12096947"/>
              <a:gd name="connsiteY8" fmla="*/ 317234 h 1196348"/>
              <a:gd name="connsiteX0" fmla="*/ 0 w 12096947"/>
              <a:gd name="connsiteY0" fmla="*/ 317234 h 1196348"/>
              <a:gd name="connsiteX1" fmla="*/ 1613061 w 12096947"/>
              <a:gd name="connsiteY1" fmla="*/ 203178 h 1196348"/>
              <a:gd name="connsiteX2" fmla="*/ 4206743 w 12096947"/>
              <a:gd name="connsiteY2" fmla="*/ 216265 h 1196348"/>
              <a:gd name="connsiteX3" fmla="*/ 7100047 w 12096947"/>
              <a:gd name="connsiteY3" fmla="*/ 166361 h 1196348"/>
              <a:gd name="connsiteX4" fmla="*/ 9509759 w 12096947"/>
              <a:gd name="connsiteY4" fmla="*/ 338484 h 1196348"/>
              <a:gd name="connsiteX5" fmla="*/ 12096947 w 12096947"/>
              <a:gd name="connsiteY5" fmla="*/ 317234 h 1196348"/>
              <a:gd name="connsiteX6" fmla="*/ 12096947 w 12096947"/>
              <a:gd name="connsiteY6" fmla="*/ 1196348 h 1196348"/>
              <a:gd name="connsiteX7" fmla="*/ 0 w 12096947"/>
              <a:gd name="connsiteY7" fmla="*/ 1196348 h 1196348"/>
              <a:gd name="connsiteX8" fmla="*/ 0 w 12096947"/>
              <a:gd name="connsiteY8" fmla="*/ 317234 h 1196348"/>
              <a:gd name="connsiteX0" fmla="*/ 0 w 12096947"/>
              <a:gd name="connsiteY0" fmla="*/ 317234 h 1196348"/>
              <a:gd name="connsiteX1" fmla="*/ 1613061 w 12096947"/>
              <a:gd name="connsiteY1" fmla="*/ 203178 h 1196348"/>
              <a:gd name="connsiteX2" fmla="*/ 4206743 w 12096947"/>
              <a:gd name="connsiteY2" fmla="*/ 216265 h 1196348"/>
              <a:gd name="connsiteX3" fmla="*/ 7100047 w 12096947"/>
              <a:gd name="connsiteY3" fmla="*/ 166361 h 1196348"/>
              <a:gd name="connsiteX4" fmla="*/ 9509759 w 12096947"/>
              <a:gd name="connsiteY4" fmla="*/ 338484 h 1196348"/>
              <a:gd name="connsiteX5" fmla="*/ 12096947 w 12096947"/>
              <a:gd name="connsiteY5" fmla="*/ 317234 h 1196348"/>
              <a:gd name="connsiteX6" fmla="*/ 12096947 w 12096947"/>
              <a:gd name="connsiteY6" fmla="*/ 1196348 h 1196348"/>
              <a:gd name="connsiteX7" fmla="*/ 0 w 12096947"/>
              <a:gd name="connsiteY7" fmla="*/ 1196348 h 1196348"/>
              <a:gd name="connsiteX8" fmla="*/ 0 w 12096947"/>
              <a:gd name="connsiteY8" fmla="*/ 317234 h 1196348"/>
              <a:gd name="connsiteX0" fmla="*/ 0 w 12096947"/>
              <a:gd name="connsiteY0" fmla="*/ 317234 h 1196348"/>
              <a:gd name="connsiteX1" fmla="*/ 1613061 w 12096947"/>
              <a:gd name="connsiteY1" fmla="*/ 203178 h 1196348"/>
              <a:gd name="connsiteX2" fmla="*/ 4206743 w 12096947"/>
              <a:gd name="connsiteY2" fmla="*/ 216265 h 1196348"/>
              <a:gd name="connsiteX3" fmla="*/ 7100047 w 12096947"/>
              <a:gd name="connsiteY3" fmla="*/ 166361 h 1196348"/>
              <a:gd name="connsiteX4" fmla="*/ 9509759 w 12096947"/>
              <a:gd name="connsiteY4" fmla="*/ 338484 h 1196348"/>
              <a:gd name="connsiteX5" fmla="*/ 12096947 w 12096947"/>
              <a:gd name="connsiteY5" fmla="*/ 317234 h 1196348"/>
              <a:gd name="connsiteX6" fmla="*/ 12096947 w 12096947"/>
              <a:gd name="connsiteY6" fmla="*/ 1196348 h 1196348"/>
              <a:gd name="connsiteX7" fmla="*/ 0 w 12096947"/>
              <a:gd name="connsiteY7" fmla="*/ 1196348 h 1196348"/>
              <a:gd name="connsiteX8" fmla="*/ 0 w 12096947"/>
              <a:gd name="connsiteY8" fmla="*/ 317234 h 1196348"/>
              <a:gd name="connsiteX0" fmla="*/ 0 w 12096947"/>
              <a:gd name="connsiteY0" fmla="*/ 202582 h 1081696"/>
              <a:gd name="connsiteX1" fmla="*/ 1613061 w 12096947"/>
              <a:gd name="connsiteY1" fmla="*/ 88526 h 1081696"/>
              <a:gd name="connsiteX2" fmla="*/ 4206743 w 12096947"/>
              <a:gd name="connsiteY2" fmla="*/ 101613 h 1081696"/>
              <a:gd name="connsiteX3" fmla="*/ 7100047 w 12096947"/>
              <a:gd name="connsiteY3" fmla="*/ 51709 h 1081696"/>
              <a:gd name="connsiteX4" fmla="*/ 9509759 w 12096947"/>
              <a:gd name="connsiteY4" fmla="*/ 223832 h 1081696"/>
              <a:gd name="connsiteX5" fmla="*/ 12096947 w 12096947"/>
              <a:gd name="connsiteY5" fmla="*/ 202582 h 1081696"/>
              <a:gd name="connsiteX6" fmla="*/ 12096947 w 12096947"/>
              <a:gd name="connsiteY6" fmla="*/ 1081696 h 1081696"/>
              <a:gd name="connsiteX7" fmla="*/ 0 w 12096947"/>
              <a:gd name="connsiteY7" fmla="*/ 1081696 h 1081696"/>
              <a:gd name="connsiteX8" fmla="*/ 0 w 12096947"/>
              <a:gd name="connsiteY8" fmla="*/ 202582 h 1081696"/>
              <a:gd name="connsiteX0" fmla="*/ 0 w 12096947"/>
              <a:gd name="connsiteY0" fmla="*/ 150873 h 1029987"/>
              <a:gd name="connsiteX1" fmla="*/ 1613061 w 12096947"/>
              <a:gd name="connsiteY1" fmla="*/ 36817 h 1029987"/>
              <a:gd name="connsiteX2" fmla="*/ 4206743 w 12096947"/>
              <a:gd name="connsiteY2" fmla="*/ 49904 h 1029987"/>
              <a:gd name="connsiteX3" fmla="*/ 7100047 w 12096947"/>
              <a:gd name="connsiteY3" fmla="*/ 0 h 1029987"/>
              <a:gd name="connsiteX4" fmla="*/ 9509759 w 12096947"/>
              <a:gd name="connsiteY4" fmla="*/ 172123 h 1029987"/>
              <a:gd name="connsiteX5" fmla="*/ 12096947 w 12096947"/>
              <a:gd name="connsiteY5" fmla="*/ 150873 h 1029987"/>
              <a:gd name="connsiteX6" fmla="*/ 12096947 w 12096947"/>
              <a:gd name="connsiteY6" fmla="*/ 1029987 h 1029987"/>
              <a:gd name="connsiteX7" fmla="*/ 0 w 12096947"/>
              <a:gd name="connsiteY7" fmla="*/ 1029987 h 1029987"/>
              <a:gd name="connsiteX8" fmla="*/ 0 w 12096947"/>
              <a:gd name="connsiteY8" fmla="*/ 150873 h 1029987"/>
              <a:gd name="connsiteX0" fmla="*/ 0 w 12096947"/>
              <a:gd name="connsiteY0" fmla="*/ 150873 h 1029987"/>
              <a:gd name="connsiteX1" fmla="*/ 1613061 w 12096947"/>
              <a:gd name="connsiteY1" fmla="*/ 36817 h 1029987"/>
              <a:gd name="connsiteX2" fmla="*/ 4206743 w 12096947"/>
              <a:gd name="connsiteY2" fmla="*/ 49904 h 1029987"/>
              <a:gd name="connsiteX3" fmla="*/ 7100047 w 12096947"/>
              <a:gd name="connsiteY3" fmla="*/ 0 h 1029987"/>
              <a:gd name="connsiteX4" fmla="*/ 9509759 w 12096947"/>
              <a:gd name="connsiteY4" fmla="*/ 172123 h 1029987"/>
              <a:gd name="connsiteX5" fmla="*/ 12096947 w 12096947"/>
              <a:gd name="connsiteY5" fmla="*/ 150873 h 1029987"/>
              <a:gd name="connsiteX6" fmla="*/ 12096947 w 12096947"/>
              <a:gd name="connsiteY6" fmla="*/ 1029987 h 1029987"/>
              <a:gd name="connsiteX7" fmla="*/ 0 w 12096947"/>
              <a:gd name="connsiteY7" fmla="*/ 1029987 h 1029987"/>
              <a:gd name="connsiteX8" fmla="*/ 0 w 12096947"/>
              <a:gd name="connsiteY8" fmla="*/ 150873 h 1029987"/>
              <a:gd name="connsiteX0" fmla="*/ 0 w 12096947"/>
              <a:gd name="connsiteY0" fmla="*/ 163742 h 1042856"/>
              <a:gd name="connsiteX1" fmla="*/ 1613061 w 12096947"/>
              <a:gd name="connsiteY1" fmla="*/ 49686 h 1042856"/>
              <a:gd name="connsiteX2" fmla="*/ 4206743 w 12096947"/>
              <a:gd name="connsiteY2" fmla="*/ 62773 h 1042856"/>
              <a:gd name="connsiteX3" fmla="*/ 7100047 w 12096947"/>
              <a:gd name="connsiteY3" fmla="*/ 12869 h 1042856"/>
              <a:gd name="connsiteX4" fmla="*/ 9509759 w 12096947"/>
              <a:gd name="connsiteY4" fmla="*/ 184992 h 1042856"/>
              <a:gd name="connsiteX5" fmla="*/ 12096947 w 12096947"/>
              <a:gd name="connsiteY5" fmla="*/ 163742 h 1042856"/>
              <a:gd name="connsiteX6" fmla="*/ 12096947 w 12096947"/>
              <a:gd name="connsiteY6" fmla="*/ 1042856 h 1042856"/>
              <a:gd name="connsiteX7" fmla="*/ 0 w 12096947"/>
              <a:gd name="connsiteY7" fmla="*/ 1042856 h 1042856"/>
              <a:gd name="connsiteX8" fmla="*/ 0 w 12096947"/>
              <a:gd name="connsiteY8" fmla="*/ 163742 h 1042856"/>
              <a:gd name="connsiteX0" fmla="*/ 0 w 12096947"/>
              <a:gd name="connsiteY0" fmla="*/ 169370 h 1048484"/>
              <a:gd name="connsiteX1" fmla="*/ 1613061 w 12096947"/>
              <a:gd name="connsiteY1" fmla="*/ 55314 h 1048484"/>
              <a:gd name="connsiteX2" fmla="*/ 4206743 w 12096947"/>
              <a:gd name="connsiteY2" fmla="*/ 68401 h 1048484"/>
              <a:gd name="connsiteX3" fmla="*/ 7100047 w 12096947"/>
              <a:gd name="connsiteY3" fmla="*/ 18497 h 1048484"/>
              <a:gd name="connsiteX4" fmla="*/ 9509759 w 12096947"/>
              <a:gd name="connsiteY4" fmla="*/ 190620 h 1048484"/>
              <a:gd name="connsiteX5" fmla="*/ 12096947 w 12096947"/>
              <a:gd name="connsiteY5" fmla="*/ 169370 h 1048484"/>
              <a:gd name="connsiteX6" fmla="*/ 12096947 w 12096947"/>
              <a:gd name="connsiteY6" fmla="*/ 1048484 h 1048484"/>
              <a:gd name="connsiteX7" fmla="*/ 0 w 12096947"/>
              <a:gd name="connsiteY7" fmla="*/ 1048484 h 1048484"/>
              <a:gd name="connsiteX8" fmla="*/ 0 w 12096947"/>
              <a:gd name="connsiteY8" fmla="*/ 169370 h 1048484"/>
              <a:gd name="connsiteX0" fmla="*/ 0 w 12096947"/>
              <a:gd name="connsiteY0" fmla="*/ 169370 h 1048484"/>
              <a:gd name="connsiteX1" fmla="*/ 1613061 w 12096947"/>
              <a:gd name="connsiteY1" fmla="*/ 55314 h 1048484"/>
              <a:gd name="connsiteX2" fmla="*/ 4206743 w 12096947"/>
              <a:gd name="connsiteY2" fmla="*/ 68401 h 1048484"/>
              <a:gd name="connsiteX3" fmla="*/ 7100047 w 12096947"/>
              <a:gd name="connsiteY3" fmla="*/ 18497 h 1048484"/>
              <a:gd name="connsiteX4" fmla="*/ 9509759 w 12096947"/>
              <a:gd name="connsiteY4" fmla="*/ 190620 h 1048484"/>
              <a:gd name="connsiteX5" fmla="*/ 12096947 w 12096947"/>
              <a:gd name="connsiteY5" fmla="*/ 169370 h 1048484"/>
              <a:gd name="connsiteX6" fmla="*/ 12096947 w 12096947"/>
              <a:gd name="connsiteY6" fmla="*/ 1048484 h 1048484"/>
              <a:gd name="connsiteX7" fmla="*/ 0 w 12096947"/>
              <a:gd name="connsiteY7" fmla="*/ 1048484 h 1048484"/>
              <a:gd name="connsiteX8" fmla="*/ 0 w 12096947"/>
              <a:gd name="connsiteY8" fmla="*/ 169370 h 1048484"/>
              <a:gd name="connsiteX0" fmla="*/ 0 w 12096947"/>
              <a:gd name="connsiteY0" fmla="*/ 168710 h 1047824"/>
              <a:gd name="connsiteX1" fmla="*/ 1613061 w 12096947"/>
              <a:gd name="connsiteY1" fmla="*/ 54654 h 1047824"/>
              <a:gd name="connsiteX2" fmla="*/ 4206743 w 12096947"/>
              <a:gd name="connsiteY2" fmla="*/ 67741 h 1047824"/>
              <a:gd name="connsiteX3" fmla="*/ 7100047 w 12096947"/>
              <a:gd name="connsiteY3" fmla="*/ 17837 h 1047824"/>
              <a:gd name="connsiteX4" fmla="*/ 9509759 w 12096947"/>
              <a:gd name="connsiteY4" fmla="*/ 189960 h 1047824"/>
              <a:gd name="connsiteX5" fmla="*/ 12096947 w 12096947"/>
              <a:gd name="connsiteY5" fmla="*/ 168710 h 1047824"/>
              <a:gd name="connsiteX6" fmla="*/ 12096947 w 12096947"/>
              <a:gd name="connsiteY6" fmla="*/ 1047824 h 1047824"/>
              <a:gd name="connsiteX7" fmla="*/ 0 w 12096947"/>
              <a:gd name="connsiteY7" fmla="*/ 1047824 h 1047824"/>
              <a:gd name="connsiteX8" fmla="*/ 0 w 12096947"/>
              <a:gd name="connsiteY8" fmla="*/ 168710 h 1047824"/>
              <a:gd name="connsiteX0" fmla="*/ 0 w 12096947"/>
              <a:gd name="connsiteY0" fmla="*/ 168710 h 1047824"/>
              <a:gd name="connsiteX1" fmla="*/ 1613061 w 12096947"/>
              <a:gd name="connsiteY1" fmla="*/ 54654 h 1047824"/>
              <a:gd name="connsiteX2" fmla="*/ 4206743 w 12096947"/>
              <a:gd name="connsiteY2" fmla="*/ 67741 h 1047824"/>
              <a:gd name="connsiteX3" fmla="*/ 7100047 w 12096947"/>
              <a:gd name="connsiteY3" fmla="*/ 17837 h 1047824"/>
              <a:gd name="connsiteX4" fmla="*/ 9509759 w 12096947"/>
              <a:gd name="connsiteY4" fmla="*/ 189960 h 1047824"/>
              <a:gd name="connsiteX5" fmla="*/ 12096947 w 12096947"/>
              <a:gd name="connsiteY5" fmla="*/ 168710 h 1047824"/>
              <a:gd name="connsiteX6" fmla="*/ 12096947 w 12096947"/>
              <a:gd name="connsiteY6" fmla="*/ 1047824 h 1047824"/>
              <a:gd name="connsiteX7" fmla="*/ 0 w 12096947"/>
              <a:gd name="connsiteY7" fmla="*/ 1047824 h 1047824"/>
              <a:gd name="connsiteX8" fmla="*/ 0 w 12096947"/>
              <a:gd name="connsiteY8" fmla="*/ 168710 h 1047824"/>
              <a:gd name="connsiteX0" fmla="*/ 0 w 12096947"/>
              <a:gd name="connsiteY0" fmla="*/ 168710 h 1047824"/>
              <a:gd name="connsiteX1" fmla="*/ 1613061 w 12096947"/>
              <a:gd name="connsiteY1" fmla="*/ 54654 h 1047824"/>
              <a:gd name="connsiteX2" fmla="*/ 4206743 w 12096947"/>
              <a:gd name="connsiteY2" fmla="*/ 67741 h 1047824"/>
              <a:gd name="connsiteX3" fmla="*/ 7100047 w 12096947"/>
              <a:gd name="connsiteY3" fmla="*/ 17837 h 1047824"/>
              <a:gd name="connsiteX4" fmla="*/ 9509759 w 12096947"/>
              <a:gd name="connsiteY4" fmla="*/ 189960 h 1047824"/>
              <a:gd name="connsiteX5" fmla="*/ 12086273 w 12096947"/>
              <a:gd name="connsiteY5" fmla="*/ 248557 h 1047824"/>
              <a:gd name="connsiteX6" fmla="*/ 12096947 w 12096947"/>
              <a:gd name="connsiteY6" fmla="*/ 1047824 h 1047824"/>
              <a:gd name="connsiteX7" fmla="*/ 0 w 12096947"/>
              <a:gd name="connsiteY7" fmla="*/ 1047824 h 1047824"/>
              <a:gd name="connsiteX8" fmla="*/ 0 w 12096947"/>
              <a:gd name="connsiteY8" fmla="*/ 168710 h 1047824"/>
              <a:gd name="connsiteX0" fmla="*/ 0 w 12096947"/>
              <a:gd name="connsiteY0" fmla="*/ 168710 h 1047824"/>
              <a:gd name="connsiteX1" fmla="*/ 1613061 w 12096947"/>
              <a:gd name="connsiteY1" fmla="*/ 54654 h 1047824"/>
              <a:gd name="connsiteX2" fmla="*/ 4206743 w 12096947"/>
              <a:gd name="connsiteY2" fmla="*/ 67741 h 1047824"/>
              <a:gd name="connsiteX3" fmla="*/ 7100047 w 12096947"/>
              <a:gd name="connsiteY3" fmla="*/ 17837 h 1047824"/>
              <a:gd name="connsiteX4" fmla="*/ 9509759 w 12096947"/>
              <a:gd name="connsiteY4" fmla="*/ 189960 h 1047824"/>
              <a:gd name="connsiteX5" fmla="*/ 12086273 w 12096947"/>
              <a:gd name="connsiteY5" fmla="*/ 248557 h 1047824"/>
              <a:gd name="connsiteX6" fmla="*/ 12096947 w 12096947"/>
              <a:gd name="connsiteY6" fmla="*/ 1047824 h 1047824"/>
              <a:gd name="connsiteX7" fmla="*/ 0 w 12096947"/>
              <a:gd name="connsiteY7" fmla="*/ 1047824 h 1047824"/>
              <a:gd name="connsiteX8" fmla="*/ 0 w 12096947"/>
              <a:gd name="connsiteY8" fmla="*/ 168710 h 104782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2086273 w 12096947"/>
              <a:gd name="connsiteY5" fmla="*/ 248717 h 1047984"/>
              <a:gd name="connsiteX6" fmla="*/ 12096947 w 12096947"/>
              <a:gd name="connsiteY6" fmla="*/ 1047984 h 1047984"/>
              <a:gd name="connsiteX7" fmla="*/ 0 w 12096947"/>
              <a:gd name="connsiteY7" fmla="*/ 1047984 h 1047984"/>
              <a:gd name="connsiteX8" fmla="*/ 0 w 12096947"/>
              <a:gd name="connsiteY8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2086273 w 12096947"/>
              <a:gd name="connsiteY5" fmla="*/ 248717 h 1047984"/>
              <a:gd name="connsiteX6" fmla="*/ 12096947 w 12096947"/>
              <a:gd name="connsiteY6" fmla="*/ 1047984 h 1047984"/>
              <a:gd name="connsiteX7" fmla="*/ 0 w 12096947"/>
              <a:gd name="connsiteY7" fmla="*/ 1047984 h 1047984"/>
              <a:gd name="connsiteX8" fmla="*/ 0 w 12096947"/>
              <a:gd name="connsiteY8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2086273 w 12096947"/>
              <a:gd name="connsiteY5" fmla="*/ 248717 h 1047984"/>
              <a:gd name="connsiteX6" fmla="*/ 12096947 w 12096947"/>
              <a:gd name="connsiteY6" fmla="*/ 1047984 h 1047984"/>
              <a:gd name="connsiteX7" fmla="*/ 0 w 12096947"/>
              <a:gd name="connsiteY7" fmla="*/ 1047984 h 1047984"/>
              <a:gd name="connsiteX8" fmla="*/ 0 w 12096947"/>
              <a:gd name="connsiteY8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2086273 w 12096947"/>
              <a:gd name="connsiteY5" fmla="*/ 248717 h 1047984"/>
              <a:gd name="connsiteX6" fmla="*/ 12096947 w 12096947"/>
              <a:gd name="connsiteY6" fmla="*/ 1047984 h 1047984"/>
              <a:gd name="connsiteX7" fmla="*/ 0 w 12096947"/>
              <a:gd name="connsiteY7" fmla="*/ 1047984 h 1047984"/>
              <a:gd name="connsiteX8" fmla="*/ 0 w 12096947"/>
              <a:gd name="connsiteY8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524345 w 12096947"/>
              <a:gd name="connsiteY5" fmla="*/ 311943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0 w 12096947"/>
              <a:gd name="connsiteY8" fmla="*/ 1047984 h 1047984"/>
              <a:gd name="connsiteX9" fmla="*/ 0 w 12096947"/>
              <a:gd name="connsiteY9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0 w 12096947"/>
              <a:gd name="connsiteY8" fmla="*/ 1047984 h 1047984"/>
              <a:gd name="connsiteX9" fmla="*/ 0 w 12096947"/>
              <a:gd name="connsiteY9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0 w 12096947"/>
              <a:gd name="connsiteY8" fmla="*/ 1047984 h 1047984"/>
              <a:gd name="connsiteX9" fmla="*/ 0 w 12096947"/>
              <a:gd name="connsiteY9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0 w 12096947"/>
              <a:gd name="connsiteY8" fmla="*/ 1047984 h 1047984"/>
              <a:gd name="connsiteX9" fmla="*/ 0 w 12096947"/>
              <a:gd name="connsiteY9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0 w 12096947"/>
              <a:gd name="connsiteY8" fmla="*/ 1047984 h 1047984"/>
              <a:gd name="connsiteX9" fmla="*/ 0 w 12096947"/>
              <a:gd name="connsiteY9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0 w 12096947"/>
              <a:gd name="connsiteY8" fmla="*/ 1047984 h 1047984"/>
              <a:gd name="connsiteX9" fmla="*/ 0 w 12096947"/>
              <a:gd name="connsiteY9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1750499 w 12096947"/>
              <a:gd name="connsiteY8" fmla="*/ 1030352 h 1047984"/>
              <a:gd name="connsiteX9" fmla="*/ 0 w 12096947"/>
              <a:gd name="connsiteY9" fmla="*/ 1047984 h 1047984"/>
              <a:gd name="connsiteX10" fmla="*/ 0 w 12096947"/>
              <a:gd name="connsiteY10" fmla="*/ 168870 h 1047984"/>
              <a:gd name="connsiteX0" fmla="*/ 0 w 12096947"/>
              <a:gd name="connsiteY0" fmla="*/ 168870 h 1047984"/>
              <a:gd name="connsiteX1" fmla="*/ 1613061 w 12096947"/>
              <a:gd name="connsiteY1" fmla="*/ 54814 h 1047984"/>
              <a:gd name="connsiteX2" fmla="*/ 4206743 w 12096947"/>
              <a:gd name="connsiteY2" fmla="*/ 67901 h 1047984"/>
              <a:gd name="connsiteX3" fmla="*/ 7100047 w 12096947"/>
              <a:gd name="connsiteY3" fmla="*/ 17997 h 1047984"/>
              <a:gd name="connsiteX4" fmla="*/ 9509759 w 12096947"/>
              <a:gd name="connsiteY4" fmla="*/ 190120 h 1047984"/>
              <a:gd name="connsiteX5" fmla="*/ 10470975 w 12096947"/>
              <a:gd name="connsiteY5" fmla="*/ 371829 h 1047984"/>
              <a:gd name="connsiteX6" fmla="*/ 12086273 w 12096947"/>
              <a:gd name="connsiteY6" fmla="*/ 248717 h 1047984"/>
              <a:gd name="connsiteX7" fmla="*/ 12096947 w 12096947"/>
              <a:gd name="connsiteY7" fmla="*/ 1047984 h 1047984"/>
              <a:gd name="connsiteX8" fmla="*/ 3714474 w 12096947"/>
              <a:gd name="connsiteY8" fmla="*/ 1030352 h 1047984"/>
              <a:gd name="connsiteX9" fmla="*/ 1750499 w 12096947"/>
              <a:gd name="connsiteY9" fmla="*/ 1030352 h 1047984"/>
              <a:gd name="connsiteX10" fmla="*/ 0 w 12096947"/>
              <a:gd name="connsiteY10" fmla="*/ 1047984 h 1047984"/>
              <a:gd name="connsiteX11" fmla="*/ 0 w 12096947"/>
              <a:gd name="connsiteY11" fmla="*/ 168870 h 1047984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3607737 w 12096947"/>
              <a:gd name="connsiteY8" fmla="*/ 1141737 h 1141737"/>
              <a:gd name="connsiteX9" fmla="*/ 1750499 w 12096947"/>
              <a:gd name="connsiteY9" fmla="*/ 1030352 h 1141737"/>
              <a:gd name="connsiteX10" fmla="*/ 0 w 12096947"/>
              <a:gd name="connsiteY10" fmla="*/ 1047984 h 1141737"/>
              <a:gd name="connsiteX11" fmla="*/ 0 w 12096947"/>
              <a:gd name="connsiteY11" fmla="*/ 168870 h 1141737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6799196 w 12096947"/>
              <a:gd name="connsiteY8" fmla="*/ 1104608 h 1141737"/>
              <a:gd name="connsiteX9" fmla="*/ 3607737 w 12096947"/>
              <a:gd name="connsiteY9" fmla="*/ 1141737 h 1141737"/>
              <a:gd name="connsiteX10" fmla="*/ 1750499 w 12096947"/>
              <a:gd name="connsiteY10" fmla="*/ 1030352 h 1141737"/>
              <a:gd name="connsiteX11" fmla="*/ 0 w 12096947"/>
              <a:gd name="connsiteY11" fmla="*/ 1047984 h 1141737"/>
              <a:gd name="connsiteX12" fmla="*/ 0 w 12096947"/>
              <a:gd name="connsiteY12" fmla="*/ 168870 h 1141737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6660437 w 12096947"/>
              <a:gd name="connsiteY8" fmla="*/ 943719 h 1141737"/>
              <a:gd name="connsiteX9" fmla="*/ 3607737 w 12096947"/>
              <a:gd name="connsiteY9" fmla="*/ 1141737 h 1141737"/>
              <a:gd name="connsiteX10" fmla="*/ 1750499 w 12096947"/>
              <a:gd name="connsiteY10" fmla="*/ 1030352 h 1141737"/>
              <a:gd name="connsiteX11" fmla="*/ 0 w 12096947"/>
              <a:gd name="connsiteY11" fmla="*/ 1047984 h 1141737"/>
              <a:gd name="connsiteX12" fmla="*/ 0 w 12096947"/>
              <a:gd name="connsiteY12" fmla="*/ 168870 h 1141737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9446294 w 12096947"/>
              <a:gd name="connsiteY8" fmla="*/ 1005600 h 1141737"/>
              <a:gd name="connsiteX9" fmla="*/ 6660437 w 12096947"/>
              <a:gd name="connsiteY9" fmla="*/ 943719 h 1141737"/>
              <a:gd name="connsiteX10" fmla="*/ 3607737 w 12096947"/>
              <a:gd name="connsiteY10" fmla="*/ 1141737 h 1141737"/>
              <a:gd name="connsiteX11" fmla="*/ 1750499 w 12096947"/>
              <a:gd name="connsiteY11" fmla="*/ 1030352 h 1141737"/>
              <a:gd name="connsiteX12" fmla="*/ 0 w 12096947"/>
              <a:gd name="connsiteY12" fmla="*/ 1047984 h 1141737"/>
              <a:gd name="connsiteX13" fmla="*/ 0 w 12096947"/>
              <a:gd name="connsiteY13" fmla="*/ 168870 h 1141737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9446294 w 12096947"/>
              <a:gd name="connsiteY8" fmla="*/ 1104608 h 1141737"/>
              <a:gd name="connsiteX9" fmla="*/ 6660437 w 12096947"/>
              <a:gd name="connsiteY9" fmla="*/ 943719 h 1141737"/>
              <a:gd name="connsiteX10" fmla="*/ 3607737 w 12096947"/>
              <a:gd name="connsiteY10" fmla="*/ 1141737 h 1141737"/>
              <a:gd name="connsiteX11" fmla="*/ 1750499 w 12096947"/>
              <a:gd name="connsiteY11" fmla="*/ 1030352 h 1141737"/>
              <a:gd name="connsiteX12" fmla="*/ 0 w 12096947"/>
              <a:gd name="connsiteY12" fmla="*/ 1047984 h 1141737"/>
              <a:gd name="connsiteX13" fmla="*/ 0 w 12096947"/>
              <a:gd name="connsiteY13" fmla="*/ 168870 h 1141737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9446294 w 12096947"/>
              <a:gd name="connsiteY8" fmla="*/ 1104608 h 1141737"/>
              <a:gd name="connsiteX9" fmla="*/ 6660437 w 12096947"/>
              <a:gd name="connsiteY9" fmla="*/ 943719 h 1141737"/>
              <a:gd name="connsiteX10" fmla="*/ 3607737 w 12096947"/>
              <a:gd name="connsiteY10" fmla="*/ 1141737 h 1141737"/>
              <a:gd name="connsiteX11" fmla="*/ 1750499 w 12096947"/>
              <a:gd name="connsiteY11" fmla="*/ 1030352 h 1141737"/>
              <a:gd name="connsiteX12" fmla="*/ 0 w 12096947"/>
              <a:gd name="connsiteY12" fmla="*/ 1047984 h 1141737"/>
              <a:gd name="connsiteX13" fmla="*/ 0 w 12096947"/>
              <a:gd name="connsiteY13" fmla="*/ 168870 h 1141737"/>
              <a:gd name="connsiteX0" fmla="*/ 0 w 12096947"/>
              <a:gd name="connsiteY0" fmla="*/ 168870 h 1141737"/>
              <a:gd name="connsiteX1" fmla="*/ 1613061 w 12096947"/>
              <a:gd name="connsiteY1" fmla="*/ 54814 h 1141737"/>
              <a:gd name="connsiteX2" fmla="*/ 4206743 w 12096947"/>
              <a:gd name="connsiteY2" fmla="*/ 67901 h 1141737"/>
              <a:gd name="connsiteX3" fmla="*/ 7100047 w 12096947"/>
              <a:gd name="connsiteY3" fmla="*/ 17997 h 1141737"/>
              <a:gd name="connsiteX4" fmla="*/ 9509759 w 12096947"/>
              <a:gd name="connsiteY4" fmla="*/ 190120 h 1141737"/>
              <a:gd name="connsiteX5" fmla="*/ 10470975 w 12096947"/>
              <a:gd name="connsiteY5" fmla="*/ 371829 h 1141737"/>
              <a:gd name="connsiteX6" fmla="*/ 12086273 w 12096947"/>
              <a:gd name="connsiteY6" fmla="*/ 248717 h 1141737"/>
              <a:gd name="connsiteX7" fmla="*/ 12096947 w 12096947"/>
              <a:gd name="connsiteY7" fmla="*/ 1047984 h 1141737"/>
              <a:gd name="connsiteX8" fmla="*/ 9446294 w 12096947"/>
              <a:gd name="connsiteY8" fmla="*/ 1104608 h 1141737"/>
              <a:gd name="connsiteX9" fmla="*/ 6660437 w 12096947"/>
              <a:gd name="connsiteY9" fmla="*/ 943719 h 1141737"/>
              <a:gd name="connsiteX10" fmla="*/ 3607737 w 12096947"/>
              <a:gd name="connsiteY10" fmla="*/ 1141737 h 1141737"/>
              <a:gd name="connsiteX11" fmla="*/ 1750499 w 12096947"/>
              <a:gd name="connsiteY11" fmla="*/ 1030352 h 1141737"/>
              <a:gd name="connsiteX12" fmla="*/ 0 w 12096947"/>
              <a:gd name="connsiteY12" fmla="*/ 1047984 h 1141737"/>
              <a:gd name="connsiteX13" fmla="*/ 0 w 12096947"/>
              <a:gd name="connsiteY13" fmla="*/ 168870 h 1141737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6660437 w 12096947"/>
              <a:gd name="connsiteY9" fmla="*/ 943719 h 1178865"/>
              <a:gd name="connsiteX10" fmla="*/ 3607737 w 12096947"/>
              <a:gd name="connsiteY10" fmla="*/ 1178865 h 1178865"/>
              <a:gd name="connsiteX11" fmla="*/ 1750499 w 12096947"/>
              <a:gd name="connsiteY11" fmla="*/ 1030352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6660437 w 12096947"/>
              <a:gd name="connsiteY9" fmla="*/ 943719 h 1178865"/>
              <a:gd name="connsiteX10" fmla="*/ 3607737 w 12096947"/>
              <a:gd name="connsiteY10" fmla="*/ 1178865 h 1178865"/>
              <a:gd name="connsiteX11" fmla="*/ 1750499 w 12096947"/>
              <a:gd name="connsiteY11" fmla="*/ 1030352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6660437 w 12096947"/>
              <a:gd name="connsiteY9" fmla="*/ 943719 h 1178865"/>
              <a:gd name="connsiteX10" fmla="*/ 3607737 w 12096947"/>
              <a:gd name="connsiteY10" fmla="*/ 1178865 h 1178865"/>
              <a:gd name="connsiteX11" fmla="*/ 1750499 w 12096947"/>
              <a:gd name="connsiteY11" fmla="*/ 1030352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6660437 w 12096947"/>
              <a:gd name="connsiteY9" fmla="*/ 943719 h 1178865"/>
              <a:gd name="connsiteX10" fmla="*/ 3607737 w 12096947"/>
              <a:gd name="connsiteY10" fmla="*/ 1178865 h 1178865"/>
              <a:gd name="connsiteX11" fmla="*/ 1793195 w 12096947"/>
              <a:gd name="connsiteY11" fmla="*/ 1067481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6660437 w 12096947"/>
              <a:gd name="connsiteY9" fmla="*/ 943719 h 1178865"/>
              <a:gd name="connsiteX10" fmla="*/ 3607737 w 12096947"/>
              <a:gd name="connsiteY10" fmla="*/ 1178865 h 1178865"/>
              <a:gd name="connsiteX11" fmla="*/ 1793195 w 12096947"/>
              <a:gd name="connsiteY11" fmla="*/ 1067481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5059371 w 12096947"/>
              <a:gd name="connsiteY9" fmla="*/ 659070 h 1178865"/>
              <a:gd name="connsiteX10" fmla="*/ 3607737 w 12096947"/>
              <a:gd name="connsiteY10" fmla="*/ 1178865 h 1178865"/>
              <a:gd name="connsiteX11" fmla="*/ 1793195 w 12096947"/>
              <a:gd name="connsiteY11" fmla="*/ 1067481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5059371 w 12096947"/>
              <a:gd name="connsiteY9" fmla="*/ 659070 h 1178865"/>
              <a:gd name="connsiteX10" fmla="*/ 3511673 w 12096947"/>
              <a:gd name="connsiteY10" fmla="*/ 1178865 h 1178865"/>
              <a:gd name="connsiteX11" fmla="*/ 1793195 w 12096947"/>
              <a:gd name="connsiteY11" fmla="*/ 1067481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178865"/>
              <a:gd name="connsiteX1" fmla="*/ 1613061 w 12096947"/>
              <a:gd name="connsiteY1" fmla="*/ 54814 h 1178865"/>
              <a:gd name="connsiteX2" fmla="*/ 4206743 w 12096947"/>
              <a:gd name="connsiteY2" fmla="*/ 67901 h 1178865"/>
              <a:gd name="connsiteX3" fmla="*/ 7100047 w 12096947"/>
              <a:gd name="connsiteY3" fmla="*/ 17997 h 1178865"/>
              <a:gd name="connsiteX4" fmla="*/ 9509759 w 12096947"/>
              <a:gd name="connsiteY4" fmla="*/ 190120 h 1178865"/>
              <a:gd name="connsiteX5" fmla="*/ 10470975 w 12096947"/>
              <a:gd name="connsiteY5" fmla="*/ 371829 h 1178865"/>
              <a:gd name="connsiteX6" fmla="*/ 12086273 w 12096947"/>
              <a:gd name="connsiteY6" fmla="*/ 248717 h 1178865"/>
              <a:gd name="connsiteX7" fmla="*/ 12096947 w 12096947"/>
              <a:gd name="connsiteY7" fmla="*/ 1047984 h 1178865"/>
              <a:gd name="connsiteX8" fmla="*/ 9446294 w 12096947"/>
              <a:gd name="connsiteY8" fmla="*/ 1104608 h 1178865"/>
              <a:gd name="connsiteX9" fmla="*/ 5059371 w 12096947"/>
              <a:gd name="connsiteY9" fmla="*/ 659070 h 1178865"/>
              <a:gd name="connsiteX10" fmla="*/ 3511673 w 12096947"/>
              <a:gd name="connsiteY10" fmla="*/ 1178865 h 1178865"/>
              <a:gd name="connsiteX11" fmla="*/ 1793195 w 12096947"/>
              <a:gd name="connsiteY11" fmla="*/ 1067481 h 1178865"/>
              <a:gd name="connsiteX12" fmla="*/ 0 w 12096947"/>
              <a:gd name="connsiteY12" fmla="*/ 1047984 h 1178865"/>
              <a:gd name="connsiteX13" fmla="*/ 0 w 12096947"/>
              <a:gd name="connsiteY13" fmla="*/ 168870 h 1178865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9446294 w 12096947"/>
              <a:gd name="connsiteY8" fmla="*/ 1104608 h 1201656"/>
              <a:gd name="connsiteX9" fmla="*/ 5059371 w 12096947"/>
              <a:gd name="connsiteY9" fmla="*/ 659070 h 1201656"/>
              <a:gd name="connsiteX10" fmla="*/ 3511673 w 12096947"/>
              <a:gd name="connsiteY10" fmla="*/ 1178865 h 1201656"/>
              <a:gd name="connsiteX11" fmla="*/ 1793195 w 12096947"/>
              <a:gd name="connsiteY11" fmla="*/ 1067481 h 1201656"/>
              <a:gd name="connsiteX12" fmla="*/ 0 w 12096947"/>
              <a:gd name="connsiteY12" fmla="*/ 1047984 h 1201656"/>
              <a:gd name="connsiteX13" fmla="*/ 0 w 12096947"/>
              <a:gd name="connsiteY13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9446294 w 12096947"/>
              <a:gd name="connsiteY8" fmla="*/ 1104608 h 1201656"/>
              <a:gd name="connsiteX9" fmla="*/ 5251499 w 12096947"/>
              <a:gd name="connsiteY9" fmla="*/ 659070 h 1201656"/>
              <a:gd name="connsiteX10" fmla="*/ 3511673 w 12096947"/>
              <a:gd name="connsiteY10" fmla="*/ 1178865 h 1201656"/>
              <a:gd name="connsiteX11" fmla="*/ 1793195 w 12096947"/>
              <a:gd name="connsiteY11" fmla="*/ 1067481 h 1201656"/>
              <a:gd name="connsiteX12" fmla="*/ 0 w 12096947"/>
              <a:gd name="connsiteY12" fmla="*/ 1047984 h 1201656"/>
              <a:gd name="connsiteX13" fmla="*/ 0 w 12096947"/>
              <a:gd name="connsiteY13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6585721 w 12096947"/>
              <a:gd name="connsiteY8" fmla="*/ 956096 h 1201656"/>
              <a:gd name="connsiteX9" fmla="*/ 5251499 w 12096947"/>
              <a:gd name="connsiteY9" fmla="*/ 659070 h 1201656"/>
              <a:gd name="connsiteX10" fmla="*/ 3511673 w 12096947"/>
              <a:gd name="connsiteY10" fmla="*/ 1178865 h 1201656"/>
              <a:gd name="connsiteX11" fmla="*/ 1793195 w 12096947"/>
              <a:gd name="connsiteY11" fmla="*/ 1067481 h 1201656"/>
              <a:gd name="connsiteX12" fmla="*/ 0 w 12096947"/>
              <a:gd name="connsiteY12" fmla="*/ 1047984 h 1201656"/>
              <a:gd name="connsiteX13" fmla="*/ 0 w 12096947"/>
              <a:gd name="connsiteY13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6585721 w 12096947"/>
              <a:gd name="connsiteY8" fmla="*/ 956096 h 1201656"/>
              <a:gd name="connsiteX9" fmla="*/ 5251499 w 12096947"/>
              <a:gd name="connsiteY9" fmla="*/ 659070 h 1201656"/>
              <a:gd name="connsiteX10" fmla="*/ 3511673 w 12096947"/>
              <a:gd name="connsiteY10" fmla="*/ 1178865 h 1201656"/>
              <a:gd name="connsiteX11" fmla="*/ 1793195 w 12096947"/>
              <a:gd name="connsiteY11" fmla="*/ 1067481 h 1201656"/>
              <a:gd name="connsiteX12" fmla="*/ 0 w 12096947"/>
              <a:gd name="connsiteY12" fmla="*/ 1047984 h 1201656"/>
              <a:gd name="connsiteX13" fmla="*/ 0 w 12096947"/>
              <a:gd name="connsiteY13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9328882 w 12096947"/>
              <a:gd name="connsiteY8" fmla="*/ 1017974 h 1201656"/>
              <a:gd name="connsiteX9" fmla="*/ 6585721 w 12096947"/>
              <a:gd name="connsiteY9" fmla="*/ 956096 h 1201656"/>
              <a:gd name="connsiteX10" fmla="*/ 5251499 w 12096947"/>
              <a:gd name="connsiteY10" fmla="*/ 659070 h 1201656"/>
              <a:gd name="connsiteX11" fmla="*/ 3511673 w 12096947"/>
              <a:gd name="connsiteY11" fmla="*/ 1178865 h 1201656"/>
              <a:gd name="connsiteX12" fmla="*/ 1793195 w 12096947"/>
              <a:gd name="connsiteY12" fmla="*/ 1067481 h 1201656"/>
              <a:gd name="connsiteX13" fmla="*/ 0 w 12096947"/>
              <a:gd name="connsiteY13" fmla="*/ 1047984 h 1201656"/>
              <a:gd name="connsiteX14" fmla="*/ 0 w 12096947"/>
              <a:gd name="connsiteY14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8016007 w 12096947"/>
              <a:gd name="connsiteY8" fmla="*/ 634317 h 1201656"/>
              <a:gd name="connsiteX9" fmla="*/ 6585721 w 12096947"/>
              <a:gd name="connsiteY9" fmla="*/ 956096 h 1201656"/>
              <a:gd name="connsiteX10" fmla="*/ 5251499 w 12096947"/>
              <a:gd name="connsiteY10" fmla="*/ 659070 h 1201656"/>
              <a:gd name="connsiteX11" fmla="*/ 3511673 w 12096947"/>
              <a:gd name="connsiteY11" fmla="*/ 1178865 h 1201656"/>
              <a:gd name="connsiteX12" fmla="*/ 1793195 w 12096947"/>
              <a:gd name="connsiteY12" fmla="*/ 1067481 h 1201656"/>
              <a:gd name="connsiteX13" fmla="*/ 0 w 12096947"/>
              <a:gd name="connsiteY13" fmla="*/ 1047984 h 1201656"/>
              <a:gd name="connsiteX14" fmla="*/ 0 w 12096947"/>
              <a:gd name="connsiteY14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8016007 w 12096947"/>
              <a:gd name="connsiteY8" fmla="*/ 634317 h 1201656"/>
              <a:gd name="connsiteX9" fmla="*/ 6585721 w 12096947"/>
              <a:gd name="connsiteY9" fmla="*/ 956096 h 1201656"/>
              <a:gd name="connsiteX10" fmla="*/ 5251499 w 12096947"/>
              <a:gd name="connsiteY10" fmla="*/ 659070 h 1201656"/>
              <a:gd name="connsiteX11" fmla="*/ 3511673 w 12096947"/>
              <a:gd name="connsiteY11" fmla="*/ 1178865 h 1201656"/>
              <a:gd name="connsiteX12" fmla="*/ 1793195 w 12096947"/>
              <a:gd name="connsiteY12" fmla="*/ 1067481 h 1201656"/>
              <a:gd name="connsiteX13" fmla="*/ 0 w 12096947"/>
              <a:gd name="connsiteY13" fmla="*/ 1047984 h 1201656"/>
              <a:gd name="connsiteX14" fmla="*/ 0 w 12096947"/>
              <a:gd name="connsiteY14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8016007 w 12096947"/>
              <a:gd name="connsiteY8" fmla="*/ 634317 h 1201656"/>
              <a:gd name="connsiteX9" fmla="*/ 6585721 w 12096947"/>
              <a:gd name="connsiteY9" fmla="*/ 956096 h 1201656"/>
              <a:gd name="connsiteX10" fmla="*/ 5251499 w 12096947"/>
              <a:gd name="connsiteY10" fmla="*/ 659070 h 1201656"/>
              <a:gd name="connsiteX11" fmla="*/ 3511673 w 12096947"/>
              <a:gd name="connsiteY11" fmla="*/ 1178865 h 1201656"/>
              <a:gd name="connsiteX12" fmla="*/ 1793195 w 12096947"/>
              <a:gd name="connsiteY12" fmla="*/ 1067481 h 1201656"/>
              <a:gd name="connsiteX13" fmla="*/ 0 w 12096947"/>
              <a:gd name="connsiteY13" fmla="*/ 1047984 h 1201656"/>
              <a:gd name="connsiteX14" fmla="*/ 0 w 12096947"/>
              <a:gd name="connsiteY14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8016007 w 12096947"/>
              <a:gd name="connsiteY8" fmla="*/ 634317 h 1201656"/>
              <a:gd name="connsiteX9" fmla="*/ 6585721 w 12096947"/>
              <a:gd name="connsiteY9" fmla="*/ 956096 h 1201656"/>
              <a:gd name="connsiteX10" fmla="*/ 5251499 w 12096947"/>
              <a:gd name="connsiteY10" fmla="*/ 659070 h 1201656"/>
              <a:gd name="connsiteX11" fmla="*/ 3511673 w 12096947"/>
              <a:gd name="connsiteY11" fmla="*/ 1178865 h 1201656"/>
              <a:gd name="connsiteX12" fmla="*/ 1793195 w 12096947"/>
              <a:gd name="connsiteY12" fmla="*/ 1067481 h 1201656"/>
              <a:gd name="connsiteX13" fmla="*/ 0 w 12096947"/>
              <a:gd name="connsiteY13" fmla="*/ 1047984 h 1201656"/>
              <a:gd name="connsiteX14" fmla="*/ 0 w 12096947"/>
              <a:gd name="connsiteY14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10342891 w 12096947"/>
              <a:gd name="connsiteY8" fmla="*/ 881838 h 1201656"/>
              <a:gd name="connsiteX9" fmla="*/ 8016007 w 12096947"/>
              <a:gd name="connsiteY9" fmla="*/ 634317 h 1201656"/>
              <a:gd name="connsiteX10" fmla="*/ 6585721 w 12096947"/>
              <a:gd name="connsiteY10" fmla="*/ 956096 h 1201656"/>
              <a:gd name="connsiteX11" fmla="*/ 5251499 w 12096947"/>
              <a:gd name="connsiteY11" fmla="*/ 659070 h 1201656"/>
              <a:gd name="connsiteX12" fmla="*/ 3511673 w 12096947"/>
              <a:gd name="connsiteY12" fmla="*/ 1178865 h 1201656"/>
              <a:gd name="connsiteX13" fmla="*/ 1793195 w 12096947"/>
              <a:gd name="connsiteY13" fmla="*/ 1067481 h 1201656"/>
              <a:gd name="connsiteX14" fmla="*/ 0 w 12096947"/>
              <a:gd name="connsiteY14" fmla="*/ 1047984 h 1201656"/>
              <a:gd name="connsiteX15" fmla="*/ 0 w 12096947"/>
              <a:gd name="connsiteY15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9424946 w 12096947"/>
              <a:gd name="connsiteY8" fmla="*/ 1055102 h 1201656"/>
              <a:gd name="connsiteX9" fmla="*/ 8016007 w 12096947"/>
              <a:gd name="connsiteY9" fmla="*/ 634317 h 1201656"/>
              <a:gd name="connsiteX10" fmla="*/ 6585721 w 12096947"/>
              <a:gd name="connsiteY10" fmla="*/ 956096 h 1201656"/>
              <a:gd name="connsiteX11" fmla="*/ 5251499 w 12096947"/>
              <a:gd name="connsiteY11" fmla="*/ 659070 h 1201656"/>
              <a:gd name="connsiteX12" fmla="*/ 3511673 w 12096947"/>
              <a:gd name="connsiteY12" fmla="*/ 1178865 h 1201656"/>
              <a:gd name="connsiteX13" fmla="*/ 1793195 w 12096947"/>
              <a:gd name="connsiteY13" fmla="*/ 1067481 h 1201656"/>
              <a:gd name="connsiteX14" fmla="*/ 0 w 12096947"/>
              <a:gd name="connsiteY14" fmla="*/ 1047984 h 1201656"/>
              <a:gd name="connsiteX15" fmla="*/ 0 w 12096947"/>
              <a:gd name="connsiteY15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9424946 w 12096947"/>
              <a:gd name="connsiteY8" fmla="*/ 1055102 h 1201656"/>
              <a:gd name="connsiteX9" fmla="*/ 8016007 w 12096947"/>
              <a:gd name="connsiteY9" fmla="*/ 634317 h 1201656"/>
              <a:gd name="connsiteX10" fmla="*/ 6585721 w 12096947"/>
              <a:gd name="connsiteY10" fmla="*/ 956096 h 1201656"/>
              <a:gd name="connsiteX11" fmla="*/ 5251499 w 12096947"/>
              <a:gd name="connsiteY11" fmla="*/ 659070 h 1201656"/>
              <a:gd name="connsiteX12" fmla="*/ 3511673 w 12096947"/>
              <a:gd name="connsiteY12" fmla="*/ 1178865 h 1201656"/>
              <a:gd name="connsiteX13" fmla="*/ 1793195 w 12096947"/>
              <a:gd name="connsiteY13" fmla="*/ 1067481 h 1201656"/>
              <a:gd name="connsiteX14" fmla="*/ 0 w 12096947"/>
              <a:gd name="connsiteY14" fmla="*/ 1047984 h 1201656"/>
              <a:gd name="connsiteX15" fmla="*/ 0 w 12096947"/>
              <a:gd name="connsiteY15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9424946 w 12096947"/>
              <a:gd name="connsiteY8" fmla="*/ 1055102 h 1201656"/>
              <a:gd name="connsiteX9" fmla="*/ 8016007 w 12096947"/>
              <a:gd name="connsiteY9" fmla="*/ 634317 h 1201656"/>
              <a:gd name="connsiteX10" fmla="*/ 6585721 w 12096947"/>
              <a:gd name="connsiteY10" fmla="*/ 956096 h 1201656"/>
              <a:gd name="connsiteX11" fmla="*/ 5251499 w 12096947"/>
              <a:gd name="connsiteY11" fmla="*/ 659070 h 1201656"/>
              <a:gd name="connsiteX12" fmla="*/ 3511673 w 12096947"/>
              <a:gd name="connsiteY12" fmla="*/ 1178865 h 1201656"/>
              <a:gd name="connsiteX13" fmla="*/ 1793195 w 12096947"/>
              <a:gd name="connsiteY13" fmla="*/ 1067481 h 1201656"/>
              <a:gd name="connsiteX14" fmla="*/ 0 w 12096947"/>
              <a:gd name="connsiteY14" fmla="*/ 1047984 h 1201656"/>
              <a:gd name="connsiteX15" fmla="*/ 0 w 12096947"/>
              <a:gd name="connsiteY15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10791189 w 12096947"/>
              <a:gd name="connsiteY8" fmla="*/ 1055102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10545692 w 12096947"/>
              <a:gd name="connsiteY8" fmla="*/ 609566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10545692 w 12096947"/>
              <a:gd name="connsiteY8" fmla="*/ 609566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10545692 w 12096947"/>
              <a:gd name="connsiteY8" fmla="*/ 609566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1047984 h 1201656"/>
              <a:gd name="connsiteX8" fmla="*/ 10545692 w 12096947"/>
              <a:gd name="connsiteY8" fmla="*/ 609566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849967 h 1201656"/>
              <a:gd name="connsiteX8" fmla="*/ 10545692 w 12096947"/>
              <a:gd name="connsiteY8" fmla="*/ 609566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201656"/>
              <a:gd name="connsiteX1" fmla="*/ 1613061 w 12096947"/>
              <a:gd name="connsiteY1" fmla="*/ 54814 h 1201656"/>
              <a:gd name="connsiteX2" fmla="*/ 4206743 w 12096947"/>
              <a:gd name="connsiteY2" fmla="*/ 67901 h 1201656"/>
              <a:gd name="connsiteX3" fmla="*/ 7100047 w 12096947"/>
              <a:gd name="connsiteY3" fmla="*/ 17997 h 1201656"/>
              <a:gd name="connsiteX4" fmla="*/ 9509759 w 12096947"/>
              <a:gd name="connsiteY4" fmla="*/ 190120 h 1201656"/>
              <a:gd name="connsiteX5" fmla="*/ 10470975 w 12096947"/>
              <a:gd name="connsiteY5" fmla="*/ 371829 h 1201656"/>
              <a:gd name="connsiteX6" fmla="*/ 12086273 w 12096947"/>
              <a:gd name="connsiteY6" fmla="*/ 248717 h 1201656"/>
              <a:gd name="connsiteX7" fmla="*/ 12096947 w 12096947"/>
              <a:gd name="connsiteY7" fmla="*/ 849967 h 1201656"/>
              <a:gd name="connsiteX8" fmla="*/ 10545692 w 12096947"/>
              <a:gd name="connsiteY8" fmla="*/ 609566 h 1201656"/>
              <a:gd name="connsiteX9" fmla="*/ 9424946 w 12096947"/>
              <a:gd name="connsiteY9" fmla="*/ 1055102 h 1201656"/>
              <a:gd name="connsiteX10" fmla="*/ 8016007 w 12096947"/>
              <a:gd name="connsiteY10" fmla="*/ 634317 h 1201656"/>
              <a:gd name="connsiteX11" fmla="*/ 6585721 w 12096947"/>
              <a:gd name="connsiteY11" fmla="*/ 956096 h 1201656"/>
              <a:gd name="connsiteX12" fmla="*/ 5251499 w 12096947"/>
              <a:gd name="connsiteY12" fmla="*/ 659070 h 1201656"/>
              <a:gd name="connsiteX13" fmla="*/ 3511673 w 12096947"/>
              <a:gd name="connsiteY13" fmla="*/ 1178865 h 1201656"/>
              <a:gd name="connsiteX14" fmla="*/ 1793195 w 12096947"/>
              <a:gd name="connsiteY14" fmla="*/ 1067481 h 1201656"/>
              <a:gd name="connsiteX15" fmla="*/ 0 w 12096947"/>
              <a:gd name="connsiteY15" fmla="*/ 1047984 h 1201656"/>
              <a:gd name="connsiteX16" fmla="*/ 0 w 12096947"/>
              <a:gd name="connsiteY16" fmla="*/ 168870 h 1201656"/>
              <a:gd name="connsiteX0" fmla="*/ 0 w 12096947"/>
              <a:gd name="connsiteY0" fmla="*/ 168870 h 1179078"/>
              <a:gd name="connsiteX1" fmla="*/ 1613061 w 12096947"/>
              <a:gd name="connsiteY1" fmla="*/ 54814 h 1179078"/>
              <a:gd name="connsiteX2" fmla="*/ 4206743 w 12096947"/>
              <a:gd name="connsiteY2" fmla="*/ 67901 h 1179078"/>
              <a:gd name="connsiteX3" fmla="*/ 7100047 w 12096947"/>
              <a:gd name="connsiteY3" fmla="*/ 17997 h 1179078"/>
              <a:gd name="connsiteX4" fmla="*/ 9509759 w 12096947"/>
              <a:gd name="connsiteY4" fmla="*/ 190120 h 1179078"/>
              <a:gd name="connsiteX5" fmla="*/ 10470975 w 12096947"/>
              <a:gd name="connsiteY5" fmla="*/ 371829 h 1179078"/>
              <a:gd name="connsiteX6" fmla="*/ 12086273 w 12096947"/>
              <a:gd name="connsiteY6" fmla="*/ 248717 h 1179078"/>
              <a:gd name="connsiteX7" fmla="*/ 12096947 w 12096947"/>
              <a:gd name="connsiteY7" fmla="*/ 849967 h 1179078"/>
              <a:gd name="connsiteX8" fmla="*/ 10545692 w 12096947"/>
              <a:gd name="connsiteY8" fmla="*/ 609566 h 1179078"/>
              <a:gd name="connsiteX9" fmla="*/ 9424946 w 12096947"/>
              <a:gd name="connsiteY9" fmla="*/ 1055102 h 1179078"/>
              <a:gd name="connsiteX10" fmla="*/ 8016007 w 12096947"/>
              <a:gd name="connsiteY10" fmla="*/ 634317 h 1179078"/>
              <a:gd name="connsiteX11" fmla="*/ 6585721 w 12096947"/>
              <a:gd name="connsiteY11" fmla="*/ 956096 h 1179078"/>
              <a:gd name="connsiteX12" fmla="*/ 5251499 w 12096947"/>
              <a:gd name="connsiteY12" fmla="*/ 659070 h 1179078"/>
              <a:gd name="connsiteX13" fmla="*/ 3511673 w 12096947"/>
              <a:gd name="connsiteY13" fmla="*/ 1178865 h 1179078"/>
              <a:gd name="connsiteX14" fmla="*/ 1793195 w 12096947"/>
              <a:gd name="connsiteY14" fmla="*/ 1067481 h 1179078"/>
              <a:gd name="connsiteX15" fmla="*/ 0 w 12096947"/>
              <a:gd name="connsiteY15" fmla="*/ 1047984 h 1179078"/>
              <a:gd name="connsiteX16" fmla="*/ 0 w 12096947"/>
              <a:gd name="connsiteY16" fmla="*/ 168870 h 1179078"/>
              <a:gd name="connsiteX0" fmla="*/ 0 w 12096947"/>
              <a:gd name="connsiteY0" fmla="*/ 168870 h 1120951"/>
              <a:gd name="connsiteX1" fmla="*/ 1613061 w 12096947"/>
              <a:gd name="connsiteY1" fmla="*/ 54814 h 1120951"/>
              <a:gd name="connsiteX2" fmla="*/ 4206743 w 12096947"/>
              <a:gd name="connsiteY2" fmla="*/ 67901 h 1120951"/>
              <a:gd name="connsiteX3" fmla="*/ 7100047 w 12096947"/>
              <a:gd name="connsiteY3" fmla="*/ 17997 h 1120951"/>
              <a:gd name="connsiteX4" fmla="*/ 9509759 w 12096947"/>
              <a:gd name="connsiteY4" fmla="*/ 190120 h 1120951"/>
              <a:gd name="connsiteX5" fmla="*/ 10470975 w 12096947"/>
              <a:gd name="connsiteY5" fmla="*/ 371829 h 1120951"/>
              <a:gd name="connsiteX6" fmla="*/ 12086273 w 12096947"/>
              <a:gd name="connsiteY6" fmla="*/ 248717 h 1120951"/>
              <a:gd name="connsiteX7" fmla="*/ 12096947 w 12096947"/>
              <a:gd name="connsiteY7" fmla="*/ 849967 h 1120951"/>
              <a:gd name="connsiteX8" fmla="*/ 10545692 w 12096947"/>
              <a:gd name="connsiteY8" fmla="*/ 609566 h 1120951"/>
              <a:gd name="connsiteX9" fmla="*/ 9424946 w 12096947"/>
              <a:gd name="connsiteY9" fmla="*/ 1055102 h 1120951"/>
              <a:gd name="connsiteX10" fmla="*/ 8016007 w 12096947"/>
              <a:gd name="connsiteY10" fmla="*/ 634317 h 1120951"/>
              <a:gd name="connsiteX11" fmla="*/ 6585721 w 12096947"/>
              <a:gd name="connsiteY11" fmla="*/ 956096 h 1120951"/>
              <a:gd name="connsiteX12" fmla="*/ 5251499 w 12096947"/>
              <a:gd name="connsiteY12" fmla="*/ 659070 h 1120951"/>
              <a:gd name="connsiteX13" fmla="*/ 3532276 w 12096947"/>
              <a:gd name="connsiteY13" fmla="*/ 1120707 h 1120951"/>
              <a:gd name="connsiteX14" fmla="*/ 1793195 w 12096947"/>
              <a:gd name="connsiteY14" fmla="*/ 1067481 h 1120951"/>
              <a:gd name="connsiteX15" fmla="*/ 0 w 12096947"/>
              <a:gd name="connsiteY15" fmla="*/ 1047984 h 1120951"/>
              <a:gd name="connsiteX16" fmla="*/ 0 w 12096947"/>
              <a:gd name="connsiteY16" fmla="*/ 168870 h 1120951"/>
              <a:gd name="connsiteX0" fmla="*/ 0 w 12096947"/>
              <a:gd name="connsiteY0" fmla="*/ 168870 h 1127953"/>
              <a:gd name="connsiteX1" fmla="*/ 1613061 w 12096947"/>
              <a:gd name="connsiteY1" fmla="*/ 54814 h 1127953"/>
              <a:gd name="connsiteX2" fmla="*/ 4206743 w 12096947"/>
              <a:gd name="connsiteY2" fmla="*/ 67901 h 1127953"/>
              <a:gd name="connsiteX3" fmla="*/ 7100047 w 12096947"/>
              <a:gd name="connsiteY3" fmla="*/ 17997 h 1127953"/>
              <a:gd name="connsiteX4" fmla="*/ 9509759 w 12096947"/>
              <a:gd name="connsiteY4" fmla="*/ 190120 h 1127953"/>
              <a:gd name="connsiteX5" fmla="*/ 10470975 w 12096947"/>
              <a:gd name="connsiteY5" fmla="*/ 371829 h 1127953"/>
              <a:gd name="connsiteX6" fmla="*/ 12086273 w 12096947"/>
              <a:gd name="connsiteY6" fmla="*/ 248717 h 1127953"/>
              <a:gd name="connsiteX7" fmla="*/ 12096947 w 12096947"/>
              <a:gd name="connsiteY7" fmla="*/ 849967 h 1127953"/>
              <a:gd name="connsiteX8" fmla="*/ 10545692 w 12096947"/>
              <a:gd name="connsiteY8" fmla="*/ 609566 h 1127953"/>
              <a:gd name="connsiteX9" fmla="*/ 9424946 w 12096947"/>
              <a:gd name="connsiteY9" fmla="*/ 1055102 h 1127953"/>
              <a:gd name="connsiteX10" fmla="*/ 8016007 w 12096947"/>
              <a:gd name="connsiteY10" fmla="*/ 634317 h 1127953"/>
              <a:gd name="connsiteX11" fmla="*/ 6585721 w 12096947"/>
              <a:gd name="connsiteY11" fmla="*/ 956096 h 1127953"/>
              <a:gd name="connsiteX12" fmla="*/ 5251499 w 12096947"/>
              <a:gd name="connsiteY12" fmla="*/ 659070 h 1127953"/>
              <a:gd name="connsiteX13" fmla="*/ 3532276 w 12096947"/>
              <a:gd name="connsiteY13" fmla="*/ 1120707 h 1127953"/>
              <a:gd name="connsiteX14" fmla="*/ 1793195 w 12096947"/>
              <a:gd name="connsiteY14" fmla="*/ 1067481 h 1127953"/>
              <a:gd name="connsiteX15" fmla="*/ 0 w 12096947"/>
              <a:gd name="connsiteY15" fmla="*/ 1047984 h 1127953"/>
              <a:gd name="connsiteX16" fmla="*/ 0 w 12096947"/>
              <a:gd name="connsiteY16" fmla="*/ 168870 h 1127953"/>
              <a:gd name="connsiteX0" fmla="*/ 0 w 12096947"/>
              <a:gd name="connsiteY0" fmla="*/ 168870 h 1127953"/>
              <a:gd name="connsiteX1" fmla="*/ 1613061 w 12096947"/>
              <a:gd name="connsiteY1" fmla="*/ 54814 h 1127953"/>
              <a:gd name="connsiteX2" fmla="*/ 4206743 w 12096947"/>
              <a:gd name="connsiteY2" fmla="*/ 67901 h 1127953"/>
              <a:gd name="connsiteX3" fmla="*/ 7100047 w 12096947"/>
              <a:gd name="connsiteY3" fmla="*/ 17997 h 1127953"/>
              <a:gd name="connsiteX4" fmla="*/ 9509759 w 12096947"/>
              <a:gd name="connsiteY4" fmla="*/ 190120 h 1127953"/>
              <a:gd name="connsiteX5" fmla="*/ 10470975 w 12096947"/>
              <a:gd name="connsiteY5" fmla="*/ 371829 h 1127953"/>
              <a:gd name="connsiteX6" fmla="*/ 12086273 w 12096947"/>
              <a:gd name="connsiteY6" fmla="*/ 248717 h 1127953"/>
              <a:gd name="connsiteX7" fmla="*/ 12096947 w 12096947"/>
              <a:gd name="connsiteY7" fmla="*/ 849967 h 1127953"/>
              <a:gd name="connsiteX8" fmla="*/ 10545692 w 12096947"/>
              <a:gd name="connsiteY8" fmla="*/ 609566 h 1127953"/>
              <a:gd name="connsiteX9" fmla="*/ 9424946 w 12096947"/>
              <a:gd name="connsiteY9" fmla="*/ 1055102 h 1127953"/>
              <a:gd name="connsiteX10" fmla="*/ 8016007 w 12096947"/>
              <a:gd name="connsiteY10" fmla="*/ 634317 h 1127953"/>
              <a:gd name="connsiteX11" fmla="*/ 6585721 w 12096947"/>
              <a:gd name="connsiteY11" fmla="*/ 956096 h 1127953"/>
              <a:gd name="connsiteX12" fmla="*/ 5251499 w 12096947"/>
              <a:gd name="connsiteY12" fmla="*/ 659070 h 1127953"/>
              <a:gd name="connsiteX13" fmla="*/ 3532276 w 12096947"/>
              <a:gd name="connsiteY13" fmla="*/ 1120707 h 1127953"/>
              <a:gd name="connsiteX14" fmla="*/ 1793195 w 12096947"/>
              <a:gd name="connsiteY14" fmla="*/ 1067481 h 1127953"/>
              <a:gd name="connsiteX15" fmla="*/ 0 w 12096947"/>
              <a:gd name="connsiteY15" fmla="*/ 1047984 h 1127953"/>
              <a:gd name="connsiteX16" fmla="*/ 0 w 12096947"/>
              <a:gd name="connsiteY16" fmla="*/ 168870 h 1127953"/>
              <a:gd name="connsiteX0" fmla="*/ 0 w 12096947"/>
              <a:gd name="connsiteY0" fmla="*/ 168870 h 1129738"/>
              <a:gd name="connsiteX1" fmla="*/ 1613061 w 12096947"/>
              <a:gd name="connsiteY1" fmla="*/ 54814 h 1129738"/>
              <a:gd name="connsiteX2" fmla="*/ 4206743 w 12096947"/>
              <a:gd name="connsiteY2" fmla="*/ 67901 h 1129738"/>
              <a:gd name="connsiteX3" fmla="*/ 7100047 w 12096947"/>
              <a:gd name="connsiteY3" fmla="*/ 17997 h 1129738"/>
              <a:gd name="connsiteX4" fmla="*/ 9509759 w 12096947"/>
              <a:gd name="connsiteY4" fmla="*/ 190120 h 1129738"/>
              <a:gd name="connsiteX5" fmla="*/ 10470975 w 12096947"/>
              <a:gd name="connsiteY5" fmla="*/ 371829 h 1129738"/>
              <a:gd name="connsiteX6" fmla="*/ 12086273 w 12096947"/>
              <a:gd name="connsiteY6" fmla="*/ 248717 h 1129738"/>
              <a:gd name="connsiteX7" fmla="*/ 12096947 w 12096947"/>
              <a:gd name="connsiteY7" fmla="*/ 849967 h 1129738"/>
              <a:gd name="connsiteX8" fmla="*/ 10545692 w 12096947"/>
              <a:gd name="connsiteY8" fmla="*/ 609566 h 1129738"/>
              <a:gd name="connsiteX9" fmla="*/ 9424946 w 12096947"/>
              <a:gd name="connsiteY9" fmla="*/ 1055102 h 1129738"/>
              <a:gd name="connsiteX10" fmla="*/ 8016007 w 12096947"/>
              <a:gd name="connsiteY10" fmla="*/ 634317 h 1129738"/>
              <a:gd name="connsiteX11" fmla="*/ 6585721 w 12096947"/>
              <a:gd name="connsiteY11" fmla="*/ 956096 h 1129738"/>
              <a:gd name="connsiteX12" fmla="*/ 5251499 w 12096947"/>
              <a:gd name="connsiteY12" fmla="*/ 758770 h 1129738"/>
              <a:gd name="connsiteX13" fmla="*/ 3532276 w 12096947"/>
              <a:gd name="connsiteY13" fmla="*/ 1120707 h 1129738"/>
              <a:gd name="connsiteX14" fmla="*/ 1793195 w 12096947"/>
              <a:gd name="connsiteY14" fmla="*/ 1067481 h 1129738"/>
              <a:gd name="connsiteX15" fmla="*/ 0 w 12096947"/>
              <a:gd name="connsiteY15" fmla="*/ 1047984 h 1129738"/>
              <a:gd name="connsiteX16" fmla="*/ 0 w 12096947"/>
              <a:gd name="connsiteY16" fmla="*/ 168870 h 1129738"/>
              <a:gd name="connsiteX0" fmla="*/ 0 w 12096947"/>
              <a:gd name="connsiteY0" fmla="*/ 168870 h 1129738"/>
              <a:gd name="connsiteX1" fmla="*/ 1613061 w 12096947"/>
              <a:gd name="connsiteY1" fmla="*/ 54814 h 1129738"/>
              <a:gd name="connsiteX2" fmla="*/ 4206743 w 12096947"/>
              <a:gd name="connsiteY2" fmla="*/ 67901 h 1129738"/>
              <a:gd name="connsiteX3" fmla="*/ 7100047 w 12096947"/>
              <a:gd name="connsiteY3" fmla="*/ 17997 h 1129738"/>
              <a:gd name="connsiteX4" fmla="*/ 9509759 w 12096947"/>
              <a:gd name="connsiteY4" fmla="*/ 190120 h 1129738"/>
              <a:gd name="connsiteX5" fmla="*/ 10470975 w 12096947"/>
              <a:gd name="connsiteY5" fmla="*/ 371829 h 1129738"/>
              <a:gd name="connsiteX6" fmla="*/ 12086273 w 12096947"/>
              <a:gd name="connsiteY6" fmla="*/ 248717 h 1129738"/>
              <a:gd name="connsiteX7" fmla="*/ 12096947 w 12096947"/>
              <a:gd name="connsiteY7" fmla="*/ 849967 h 1129738"/>
              <a:gd name="connsiteX8" fmla="*/ 10545692 w 12096947"/>
              <a:gd name="connsiteY8" fmla="*/ 609566 h 1129738"/>
              <a:gd name="connsiteX9" fmla="*/ 9424946 w 12096947"/>
              <a:gd name="connsiteY9" fmla="*/ 1055102 h 1129738"/>
              <a:gd name="connsiteX10" fmla="*/ 8016007 w 12096947"/>
              <a:gd name="connsiteY10" fmla="*/ 634317 h 1129738"/>
              <a:gd name="connsiteX11" fmla="*/ 6585721 w 12096947"/>
              <a:gd name="connsiteY11" fmla="*/ 956096 h 1129738"/>
              <a:gd name="connsiteX12" fmla="*/ 5251499 w 12096947"/>
              <a:gd name="connsiteY12" fmla="*/ 758770 h 1129738"/>
              <a:gd name="connsiteX13" fmla="*/ 3532276 w 12096947"/>
              <a:gd name="connsiteY13" fmla="*/ 1120707 h 1129738"/>
              <a:gd name="connsiteX14" fmla="*/ 1793195 w 12096947"/>
              <a:gd name="connsiteY14" fmla="*/ 1067481 h 1129738"/>
              <a:gd name="connsiteX15" fmla="*/ 0 w 12096947"/>
              <a:gd name="connsiteY15" fmla="*/ 1047984 h 1129738"/>
              <a:gd name="connsiteX16" fmla="*/ 0 w 12096947"/>
              <a:gd name="connsiteY16" fmla="*/ 168870 h 1129738"/>
              <a:gd name="connsiteX0" fmla="*/ 0 w 12096947"/>
              <a:gd name="connsiteY0" fmla="*/ 168870 h 1127760"/>
              <a:gd name="connsiteX1" fmla="*/ 1613061 w 12096947"/>
              <a:gd name="connsiteY1" fmla="*/ 54814 h 1127760"/>
              <a:gd name="connsiteX2" fmla="*/ 4206743 w 12096947"/>
              <a:gd name="connsiteY2" fmla="*/ 67901 h 1127760"/>
              <a:gd name="connsiteX3" fmla="*/ 7100047 w 12096947"/>
              <a:gd name="connsiteY3" fmla="*/ 17997 h 1127760"/>
              <a:gd name="connsiteX4" fmla="*/ 9509759 w 12096947"/>
              <a:gd name="connsiteY4" fmla="*/ 190120 h 1127760"/>
              <a:gd name="connsiteX5" fmla="*/ 10470975 w 12096947"/>
              <a:gd name="connsiteY5" fmla="*/ 371829 h 1127760"/>
              <a:gd name="connsiteX6" fmla="*/ 12086273 w 12096947"/>
              <a:gd name="connsiteY6" fmla="*/ 248717 h 1127760"/>
              <a:gd name="connsiteX7" fmla="*/ 12096947 w 12096947"/>
              <a:gd name="connsiteY7" fmla="*/ 849967 h 1127760"/>
              <a:gd name="connsiteX8" fmla="*/ 10545692 w 12096947"/>
              <a:gd name="connsiteY8" fmla="*/ 609566 h 1127760"/>
              <a:gd name="connsiteX9" fmla="*/ 9424946 w 12096947"/>
              <a:gd name="connsiteY9" fmla="*/ 1055102 h 1127760"/>
              <a:gd name="connsiteX10" fmla="*/ 8016007 w 12096947"/>
              <a:gd name="connsiteY10" fmla="*/ 634317 h 1127760"/>
              <a:gd name="connsiteX11" fmla="*/ 6585721 w 12096947"/>
              <a:gd name="connsiteY11" fmla="*/ 956096 h 1127760"/>
              <a:gd name="connsiteX12" fmla="*/ 5251499 w 12096947"/>
              <a:gd name="connsiteY12" fmla="*/ 758770 h 1127760"/>
              <a:gd name="connsiteX13" fmla="*/ 3532276 w 12096947"/>
              <a:gd name="connsiteY13" fmla="*/ 1120707 h 1127760"/>
              <a:gd name="connsiteX14" fmla="*/ 1793195 w 12096947"/>
              <a:gd name="connsiteY14" fmla="*/ 1067481 h 1127760"/>
              <a:gd name="connsiteX15" fmla="*/ 0 w 12096947"/>
              <a:gd name="connsiteY15" fmla="*/ 1047984 h 1127760"/>
              <a:gd name="connsiteX16" fmla="*/ 0 w 12096947"/>
              <a:gd name="connsiteY16" fmla="*/ 168870 h 1127760"/>
              <a:gd name="connsiteX0" fmla="*/ 0 w 12096947"/>
              <a:gd name="connsiteY0" fmla="*/ 168870 h 1127760"/>
              <a:gd name="connsiteX1" fmla="*/ 1613061 w 12096947"/>
              <a:gd name="connsiteY1" fmla="*/ 54814 h 1127760"/>
              <a:gd name="connsiteX2" fmla="*/ 4206743 w 12096947"/>
              <a:gd name="connsiteY2" fmla="*/ 67901 h 1127760"/>
              <a:gd name="connsiteX3" fmla="*/ 7100047 w 12096947"/>
              <a:gd name="connsiteY3" fmla="*/ 17997 h 1127760"/>
              <a:gd name="connsiteX4" fmla="*/ 9509759 w 12096947"/>
              <a:gd name="connsiteY4" fmla="*/ 190120 h 1127760"/>
              <a:gd name="connsiteX5" fmla="*/ 10470975 w 12096947"/>
              <a:gd name="connsiteY5" fmla="*/ 371829 h 1127760"/>
              <a:gd name="connsiteX6" fmla="*/ 12086273 w 12096947"/>
              <a:gd name="connsiteY6" fmla="*/ 248717 h 1127760"/>
              <a:gd name="connsiteX7" fmla="*/ 12096947 w 12096947"/>
              <a:gd name="connsiteY7" fmla="*/ 849967 h 1127760"/>
              <a:gd name="connsiteX8" fmla="*/ 10545692 w 12096947"/>
              <a:gd name="connsiteY8" fmla="*/ 609566 h 1127760"/>
              <a:gd name="connsiteX9" fmla="*/ 9424946 w 12096947"/>
              <a:gd name="connsiteY9" fmla="*/ 1055102 h 1127760"/>
              <a:gd name="connsiteX10" fmla="*/ 8016007 w 12096947"/>
              <a:gd name="connsiteY10" fmla="*/ 758943 h 1127760"/>
              <a:gd name="connsiteX11" fmla="*/ 6585721 w 12096947"/>
              <a:gd name="connsiteY11" fmla="*/ 956096 h 1127760"/>
              <a:gd name="connsiteX12" fmla="*/ 5251499 w 12096947"/>
              <a:gd name="connsiteY12" fmla="*/ 758770 h 1127760"/>
              <a:gd name="connsiteX13" fmla="*/ 3532276 w 12096947"/>
              <a:gd name="connsiteY13" fmla="*/ 1120707 h 1127760"/>
              <a:gd name="connsiteX14" fmla="*/ 1793195 w 12096947"/>
              <a:gd name="connsiteY14" fmla="*/ 1067481 h 1127760"/>
              <a:gd name="connsiteX15" fmla="*/ 0 w 12096947"/>
              <a:gd name="connsiteY15" fmla="*/ 1047984 h 1127760"/>
              <a:gd name="connsiteX16" fmla="*/ 0 w 12096947"/>
              <a:gd name="connsiteY16" fmla="*/ 168870 h 1127760"/>
              <a:gd name="connsiteX0" fmla="*/ 0 w 12096947"/>
              <a:gd name="connsiteY0" fmla="*/ 168870 h 1127760"/>
              <a:gd name="connsiteX1" fmla="*/ 1613061 w 12096947"/>
              <a:gd name="connsiteY1" fmla="*/ 54814 h 1127760"/>
              <a:gd name="connsiteX2" fmla="*/ 4206743 w 12096947"/>
              <a:gd name="connsiteY2" fmla="*/ 67901 h 1127760"/>
              <a:gd name="connsiteX3" fmla="*/ 7100047 w 12096947"/>
              <a:gd name="connsiteY3" fmla="*/ 17997 h 1127760"/>
              <a:gd name="connsiteX4" fmla="*/ 9509759 w 12096947"/>
              <a:gd name="connsiteY4" fmla="*/ 190120 h 1127760"/>
              <a:gd name="connsiteX5" fmla="*/ 10470975 w 12096947"/>
              <a:gd name="connsiteY5" fmla="*/ 371829 h 1127760"/>
              <a:gd name="connsiteX6" fmla="*/ 12086273 w 12096947"/>
              <a:gd name="connsiteY6" fmla="*/ 248717 h 1127760"/>
              <a:gd name="connsiteX7" fmla="*/ 12096947 w 12096947"/>
              <a:gd name="connsiteY7" fmla="*/ 849967 h 1127760"/>
              <a:gd name="connsiteX8" fmla="*/ 10555994 w 12096947"/>
              <a:gd name="connsiteY8" fmla="*/ 725883 h 1127760"/>
              <a:gd name="connsiteX9" fmla="*/ 9424946 w 12096947"/>
              <a:gd name="connsiteY9" fmla="*/ 1055102 h 1127760"/>
              <a:gd name="connsiteX10" fmla="*/ 8016007 w 12096947"/>
              <a:gd name="connsiteY10" fmla="*/ 758943 h 1127760"/>
              <a:gd name="connsiteX11" fmla="*/ 6585721 w 12096947"/>
              <a:gd name="connsiteY11" fmla="*/ 956096 h 1127760"/>
              <a:gd name="connsiteX12" fmla="*/ 5251499 w 12096947"/>
              <a:gd name="connsiteY12" fmla="*/ 758770 h 1127760"/>
              <a:gd name="connsiteX13" fmla="*/ 3532276 w 12096947"/>
              <a:gd name="connsiteY13" fmla="*/ 1120707 h 1127760"/>
              <a:gd name="connsiteX14" fmla="*/ 1793195 w 12096947"/>
              <a:gd name="connsiteY14" fmla="*/ 1067481 h 1127760"/>
              <a:gd name="connsiteX15" fmla="*/ 0 w 12096947"/>
              <a:gd name="connsiteY15" fmla="*/ 1047984 h 1127760"/>
              <a:gd name="connsiteX16" fmla="*/ 0 w 12096947"/>
              <a:gd name="connsiteY16" fmla="*/ 168870 h 1127760"/>
              <a:gd name="connsiteX0" fmla="*/ 0 w 12096947"/>
              <a:gd name="connsiteY0" fmla="*/ 168870 h 1127760"/>
              <a:gd name="connsiteX1" fmla="*/ 1613061 w 12096947"/>
              <a:gd name="connsiteY1" fmla="*/ 54814 h 1127760"/>
              <a:gd name="connsiteX2" fmla="*/ 4206743 w 12096947"/>
              <a:gd name="connsiteY2" fmla="*/ 67901 h 1127760"/>
              <a:gd name="connsiteX3" fmla="*/ 7100047 w 12096947"/>
              <a:gd name="connsiteY3" fmla="*/ 17997 h 1127760"/>
              <a:gd name="connsiteX4" fmla="*/ 9509759 w 12096947"/>
              <a:gd name="connsiteY4" fmla="*/ 190120 h 1127760"/>
              <a:gd name="connsiteX5" fmla="*/ 10470975 w 12096947"/>
              <a:gd name="connsiteY5" fmla="*/ 371829 h 1127760"/>
              <a:gd name="connsiteX6" fmla="*/ 12086273 w 12096947"/>
              <a:gd name="connsiteY6" fmla="*/ 248717 h 1127760"/>
              <a:gd name="connsiteX7" fmla="*/ 12096947 w 12096947"/>
              <a:gd name="connsiteY7" fmla="*/ 849967 h 1127760"/>
              <a:gd name="connsiteX8" fmla="*/ 10442677 w 12096947"/>
              <a:gd name="connsiteY8" fmla="*/ 750809 h 1127760"/>
              <a:gd name="connsiteX9" fmla="*/ 9424946 w 12096947"/>
              <a:gd name="connsiteY9" fmla="*/ 1055102 h 1127760"/>
              <a:gd name="connsiteX10" fmla="*/ 8016007 w 12096947"/>
              <a:gd name="connsiteY10" fmla="*/ 758943 h 1127760"/>
              <a:gd name="connsiteX11" fmla="*/ 6585721 w 12096947"/>
              <a:gd name="connsiteY11" fmla="*/ 956096 h 1127760"/>
              <a:gd name="connsiteX12" fmla="*/ 5251499 w 12096947"/>
              <a:gd name="connsiteY12" fmla="*/ 758770 h 1127760"/>
              <a:gd name="connsiteX13" fmla="*/ 3532276 w 12096947"/>
              <a:gd name="connsiteY13" fmla="*/ 1120707 h 1127760"/>
              <a:gd name="connsiteX14" fmla="*/ 1793195 w 12096947"/>
              <a:gd name="connsiteY14" fmla="*/ 1067481 h 1127760"/>
              <a:gd name="connsiteX15" fmla="*/ 0 w 12096947"/>
              <a:gd name="connsiteY15" fmla="*/ 1047984 h 1127760"/>
              <a:gd name="connsiteX16" fmla="*/ 0 w 12096947"/>
              <a:gd name="connsiteY16" fmla="*/ 168870 h 1127760"/>
              <a:gd name="connsiteX0" fmla="*/ 0 w 12096947"/>
              <a:gd name="connsiteY0" fmla="*/ 168870 h 1127760"/>
              <a:gd name="connsiteX1" fmla="*/ 1613061 w 12096947"/>
              <a:gd name="connsiteY1" fmla="*/ 54814 h 1127760"/>
              <a:gd name="connsiteX2" fmla="*/ 4206743 w 12096947"/>
              <a:gd name="connsiteY2" fmla="*/ 67901 h 1127760"/>
              <a:gd name="connsiteX3" fmla="*/ 7100047 w 12096947"/>
              <a:gd name="connsiteY3" fmla="*/ 17997 h 1127760"/>
              <a:gd name="connsiteX4" fmla="*/ 9509759 w 12096947"/>
              <a:gd name="connsiteY4" fmla="*/ 190120 h 1127760"/>
              <a:gd name="connsiteX5" fmla="*/ 10470975 w 12096947"/>
              <a:gd name="connsiteY5" fmla="*/ 371829 h 1127760"/>
              <a:gd name="connsiteX6" fmla="*/ 12086273 w 12096947"/>
              <a:gd name="connsiteY6" fmla="*/ 248717 h 1127760"/>
              <a:gd name="connsiteX7" fmla="*/ 12096947 w 12096947"/>
              <a:gd name="connsiteY7" fmla="*/ 849967 h 1127760"/>
              <a:gd name="connsiteX8" fmla="*/ 10442677 w 12096947"/>
              <a:gd name="connsiteY8" fmla="*/ 750809 h 1127760"/>
              <a:gd name="connsiteX9" fmla="*/ 9424946 w 12096947"/>
              <a:gd name="connsiteY9" fmla="*/ 1055102 h 1127760"/>
              <a:gd name="connsiteX10" fmla="*/ 8016007 w 12096947"/>
              <a:gd name="connsiteY10" fmla="*/ 758943 h 1127760"/>
              <a:gd name="connsiteX11" fmla="*/ 6585721 w 12096947"/>
              <a:gd name="connsiteY11" fmla="*/ 956096 h 1127760"/>
              <a:gd name="connsiteX12" fmla="*/ 5251499 w 12096947"/>
              <a:gd name="connsiteY12" fmla="*/ 758770 h 1127760"/>
              <a:gd name="connsiteX13" fmla="*/ 3532276 w 12096947"/>
              <a:gd name="connsiteY13" fmla="*/ 1120707 h 1127760"/>
              <a:gd name="connsiteX14" fmla="*/ 1793195 w 12096947"/>
              <a:gd name="connsiteY14" fmla="*/ 1067481 h 1127760"/>
              <a:gd name="connsiteX15" fmla="*/ 0 w 12096947"/>
              <a:gd name="connsiteY15" fmla="*/ 1047984 h 1127760"/>
              <a:gd name="connsiteX16" fmla="*/ 0 w 12096947"/>
              <a:gd name="connsiteY16" fmla="*/ 168870 h 1127760"/>
              <a:gd name="connsiteX0" fmla="*/ 0 w 12086273"/>
              <a:gd name="connsiteY0" fmla="*/ 168870 h 1127760"/>
              <a:gd name="connsiteX1" fmla="*/ 1613061 w 12086273"/>
              <a:gd name="connsiteY1" fmla="*/ 54814 h 1127760"/>
              <a:gd name="connsiteX2" fmla="*/ 4206743 w 12086273"/>
              <a:gd name="connsiteY2" fmla="*/ 67901 h 1127760"/>
              <a:gd name="connsiteX3" fmla="*/ 7100047 w 12086273"/>
              <a:gd name="connsiteY3" fmla="*/ 17997 h 1127760"/>
              <a:gd name="connsiteX4" fmla="*/ 9509759 w 12086273"/>
              <a:gd name="connsiteY4" fmla="*/ 190120 h 1127760"/>
              <a:gd name="connsiteX5" fmla="*/ 10470975 w 12086273"/>
              <a:gd name="connsiteY5" fmla="*/ 371829 h 1127760"/>
              <a:gd name="connsiteX6" fmla="*/ 12086273 w 12086273"/>
              <a:gd name="connsiteY6" fmla="*/ 248717 h 1127760"/>
              <a:gd name="connsiteX7" fmla="*/ 12066042 w 12086273"/>
              <a:gd name="connsiteY7" fmla="*/ 899817 h 1127760"/>
              <a:gd name="connsiteX8" fmla="*/ 10442677 w 12086273"/>
              <a:gd name="connsiteY8" fmla="*/ 750809 h 1127760"/>
              <a:gd name="connsiteX9" fmla="*/ 9424946 w 12086273"/>
              <a:gd name="connsiteY9" fmla="*/ 1055102 h 1127760"/>
              <a:gd name="connsiteX10" fmla="*/ 8016007 w 12086273"/>
              <a:gd name="connsiteY10" fmla="*/ 758943 h 1127760"/>
              <a:gd name="connsiteX11" fmla="*/ 6585721 w 12086273"/>
              <a:gd name="connsiteY11" fmla="*/ 956096 h 1127760"/>
              <a:gd name="connsiteX12" fmla="*/ 5251499 w 12086273"/>
              <a:gd name="connsiteY12" fmla="*/ 758770 h 1127760"/>
              <a:gd name="connsiteX13" fmla="*/ 3532276 w 12086273"/>
              <a:gd name="connsiteY13" fmla="*/ 1120707 h 1127760"/>
              <a:gd name="connsiteX14" fmla="*/ 1793195 w 12086273"/>
              <a:gd name="connsiteY14" fmla="*/ 1067481 h 1127760"/>
              <a:gd name="connsiteX15" fmla="*/ 0 w 12086273"/>
              <a:gd name="connsiteY15" fmla="*/ 1047984 h 1127760"/>
              <a:gd name="connsiteX16" fmla="*/ 0 w 12086273"/>
              <a:gd name="connsiteY16" fmla="*/ 168870 h 1127760"/>
              <a:gd name="connsiteX0" fmla="*/ 0 w 12086273"/>
              <a:gd name="connsiteY0" fmla="*/ 168870 h 1127760"/>
              <a:gd name="connsiteX1" fmla="*/ 4206743 w 12086273"/>
              <a:gd name="connsiteY1" fmla="*/ 67901 h 1127760"/>
              <a:gd name="connsiteX2" fmla="*/ 7100047 w 12086273"/>
              <a:gd name="connsiteY2" fmla="*/ 17997 h 1127760"/>
              <a:gd name="connsiteX3" fmla="*/ 9509759 w 12086273"/>
              <a:gd name="connsiteY3" fmla="*/ 190120 h 1127760"/>
              <a:gd name="connsiteX4" fmla="*/ 10470975 w 12086273"/>
              <a:gd name="connsiteY4" fmla="*/ 371829 h 1127760"/>
              <a:gd name="connsiteX5" fmla="*/ 12086273 w 12086273"/>
              <a:gd name="connsiteY5" fmla="*/ 248717 h 1127760"/>
              <a:gd name="connsiteX6" fmla="*/ 12066042 w 12086273"/>
              <a:gd name="connsiteY6" fmla="*/ 899817 h 1127760"/>
              <a:gd name="connsiteX7" fmla="*/ 10442677 w 12086273"/>
              <a:gd name="connsiteY7" fmla="*/ 750809 h 1127760"/>
              <a:gd name="connsiteX8" fmla="*/ 9424946 w 12086273"/>
              <a:gd name="connsiteY8" fmla="*/ 1055102 h 1127760"/>
              <a:gd name="connsiteX9" fmla="*/ 8016007 w 12086273"/>
              <a:gd name="connsiteY9" fmla="*/ 758943 h 1127760"/>
              <a:gd name="connsiteX10" fmla="*/ 6585721 w 12086273"/>
              <a:gd name="connsiteY10" fmla="*/ 956096 h 1127760"/>
              <a:gd name="connsiteX11" fmla="*/ 5251499 w 12086273"/>
              <a:gd name="connsiteY11" fmla="*/ 758770 h 1127760"/>
              <a:gd name="connsiteX12" fmla="*/ 3532276 w 12086273"/>
              <a:gd name="connsiteY12" fmla="*/ 1120707 h 1127760"/>
              <a:gd name="connsiteX13" fmla="*/ 1793195 w 12086273"/>
              <a:gd name="connsiteY13" fmla="*/ 1067481 h 1127760"/>
              <a:gd name="connsiteX14" fmla="*/ 0 w 12086273"/>
              <a:gd name="connsiteY14" fmla="*/ 1047984 h 1127760"/>
              <a:gd name="connsiteX15" fmla="*/ 0 w 12086273"/>
              <a:gd name="connsiteY15" fmla="*/ 168870 h 1127760"/>
              <a:gd name="connsiteX0" fmla="*/ 0 w 12086273"/>
              <a:gd name="connsiteY0" fmla="*/ 168870 h 1127760"/>
              <a:gd name="connsiteX1" fmla="*/ 7100047 w 12086273"/>
              <a:gd name="connsiteY1" fmla="*/ 17997 h 1127760"/>
              <a:gd name="connsiteX2" fmla="*/ 9509759 w 12086273"/>
              <a:gd name="connsiteY2" fmla="*/ 190120 h 1127760"/>
              <a:gd name="connsiteX3" fmla="*/ 10470975 w 12086273"/>
              <a:gd name="connsiteY3" fmla="*/ 371829 h 1127760"/>
              <a:gd name="connsiteX4" fmla="*/ 12086273 w 12086273"/>
              <a:gd name="connsiteY4" fmla="*/ 248717 h 1127760"/>
              <a:gd name="connsiteX5" fmla="*/ 12066042 w 12086273"/>
              <a:gd name="connsiteY5" fmla="*/ 899817 h 1127760"/>
              <a:gd name="connsiteX6" fmla="*/ 10442677 w 12086273"/>
              <a:gd name="connsiteY6" fmla="*/ 750809 h 1127760"/>
              <a:gd name="connsiteX7" fmla="*/ 9424946 w 12086273"/>
              <a:gd name="connsiteY7" fmla="*/ 1055102 h 1127760"/>
              <a:gd name="connsiteX8" fmla="*/ 8016007 w 12086273"/>
              <a:gd name="connsiteY8" fmla="*/ 758943 h 1127760"/>
              <a:gd name="connsiteX9" fmla="*/ 6585721 w 12086273"/>
              <a:gd name="connsiteY9" fmla="*/ 956096 h 1127760"/>
              <a:gd name="connsiteX10" fmla="*/ 5251499 w 12086273"/>
              <a:gd name="connsiteY10" fmla="*/ 758770 h 1127760"/>
              <a:gd name="connsiteX11" fmla="*/ 3532276 w 12086273"/>
              <a:gd name="connsiteY11" fmla="*/ 1120707 h 1127760"/>
              <a:gd name="connsiteX12" fmla="*/ 1793195 w 12086273"/>
              <a:gd name="connsiteY12" fmla="*/ 1067481 h 1127760"/>
              <a:gd name="connsiteX13" fmla="*/ 0 w 12086273"/>
              <a:gd name="connsiteY13" fmla="*/ 1047984 h 1127760"/>
              <a:gd name="connsiteX14" fmla="*/ 0 w 12086273"/>
              <a:gd name="connsiteY14" fmla="*/ 168870 h 1127760"/>
              <a:gd name="connsiteX0" fmla="*/ 51508 w 12086273"/>
              <a:gd name="connsiteY0" fmla="*/ 2727845 h 2727845"/>
              <a:gd name="connsiteX1" fmla="*/ 7100047 w 12086273"/>
              <a:gd name="connsiteY1" fmla="*/ 17997 h 2727845"/>
              <a:gd name="connsiteX2" fmla="*/ 9509759 w 12086273"/>
              <a:gd name="connsiteY2" fmla="*/ 190120 h 2727845"/>
              <a:gd name="connsiteX3" fmla="*/ 10470975 w 12086273"/>
              <a:gd name="connsiteY3" fmla="*/ 371829 h 2727845"/>
              <a:gd name="connsiteX4" fmla="*/ 12086273 w 12086273"/>
              <a:gd name="connsiteY4" fmla="*/ 248717 h 2727845"/>
              <a:gd name="connsiteX5" fmla="*/ 12066042 w 12086273"/>
              <a:gd name="connsiteY5" fmla="*/ 899817 h 2727845"/>
              <a:gd name="connsiteX6" fmla="*/ 10442677 w 12086273"/>
              <a:gd name="connsiteY6" fmla="*/ 750809 h 2727845"/>
              <a:gd name="connsiteX7" fmla="*/ 9424946 w 12086273"/>
              <a:gd name="connsiteY7" fmla="*/ 1055102 h 2727845"/>
              <a:gd name="connsiteX8" fmla="*/ 8016007 w 12086273"/>
              <a:gd name="connsiteY8" fmla="*/ 758943 h 2727845"/>
              <a:gd name="connsiteX9" fmla="*/ 6585721 w 12086273"/>
              <a:gd name="connsiteY9" fmla="*/ 956096 h 2727845"/>
              <a:gd name="connsiteX10" fmla="*/ 5251499 w 12086273"/>
              <a:gd name="connsiteY10" fmla="*/ 758770 h 2727845"/>
              <a:gd name="connsiteX11" fmla="*/ 3532276 w 12086273"/>
              <a:gd name="connsiteY11" fmla="*/ 1120707 h 2727845"/>
              <a:gd name="connsiteX12" fmla="*/ 1793195 w 12086273"/>
              <a:gd name="connsiteY12" fmla="*/ 1067481 h 2727845"/>
              <a:gd name="connsiteX13" fmla="*/ 0 w 12086273"/>
              <a:gd name="connsiteY13" fmla="*/ 1047984 h 2727845"/>
              <a:gd name="connsiteX14" fmla="*/ 51508 w 12086273"/>
              <a:gd name="connsiteY14" fmla="*/ 2727845 h 2727845"/>
              <a:gd name="connsiteX0" fmla="*/ 51508 w 12086273"/>
              <a:gd name="connsiteY0" fmla="*/ 2546880 h 2595407"/>
              <a:gd name="connsiteX1" fmla="*/ 7615127 w 12086273"/>
              <a:gd name="connsiteY1" fmla="*/ 2595408 h 2595407"/>
              <a:gd name="connsiteX2" fmla="*/ 9509759 w 12086273"/>
              <a:gd name="connsiteY2" fmla="*/ 9155 h 2595407"/>
              <a:gd name="connsiteX3" fmla="*/ 10470975 w 12086273"/>
              <a:gd name="connsiteY3" fmla="*/ 190864 h 2595407"/>
              <a:gd name="connsiteX4" fmla="*/ 12086273 w 12086273"/>
              <a:gd name="connsiteY4" fmla="*/ 67752 h 2595407"/>
              <a:gd name="connsiteX5" fmla="*/ 12066042 w 12086273"/>
              <a:gd name="connsiteY5" fmla="*/ 718852 h 2595407"/>
              <a:gd name="connsiteX6" fmla="*/ 10442677 w 12086273"/>
              <a:gd name="connsiteY6" fmla="*/ 569844 h 2595407"/>
              <a:gd name="connsiteX7" fmla="*/ 9424946 w 12086273"/>
              <a:gd name="connsiteY7" fmla="*/ 874137 h 2595407"/>
              <a:gd name="connsiteX8" fmla="*/ 8016007 w 12086273"/>
              <a:gd name="connsiteY8" fmla="*/ 577978 h 2595407"/>
              <a:gd name="connsiteX9" fmla="*/ 6585721 w 12086273"/>
              <a:gd name="connsiteY9" fmla="*/ 775131 h 2595407"/>
              <a:gd name="connsiteX10" fmla="*/ 5251499 w 12086273"/>
              <a:gd name="connsiteY10" fmla="*/ 577805 h 2595407"/>
              <a:gd name="connsiteX11" fmla="*/ 3532276 w 12086273"/>
              <a:gd name="connsiteY11" fmla="*/ 939742 h 2595407"/>
              <a:gd name="connsiteX12" fmla="*/ 1793195 w 12086273"/>
              <a:gd name="connsiteY12" fmla="*/ 886516 h 2595407"/>
              <a:gd name="connsiteX13" fmla="*/ 0 w 12086273"/>
              <a:gd name="connsiteY13" fmla="*/ 867019 h 2595407"/>
              <a:gd name="connsiteX14" fmla="*/ 51508 w 12086273"/>
              <a:gd name="connsiteY14" fmla="*/ 2546880 h 2595407"/>
              <a:gd name="connsiteX0" fmla="*/ 51508 w 12086273"/>
              <a:gd name="connsiteY0" fmla="*/ 2528069 h 3038426"/>
              <a:gd name="connsiteX1" fmla="*/ 7615127 w 12086273"/>
              <a:gd name="connsiteY1" fmla="*/ 2576597 h 3038426"/>
              <a:gd name="connsiteX2" fmla="*/ 10694445 w 12086273"/>
              <a:gd name="connsiteY2" fmla="*/ 2815187 h 3038426"/>
              <a:gd name="connsiteX3" fmla="*/ 10470975 w 12086273"/>
              <a:gd name="connsiteY3" fmla="*/ 172053 h 3038426"/>
              <a:gd name="connsiteX4" fmla="*/ 12086273 w 12086273"/>
              <a:gd name="connsiteY4" fmla="*/ 48941 h 3038426"/>
              <a:gd name="connsiteX5" fmla="*/ 12066042 w 12086273"/>
              <a:gd name="connsiteY5" fmla="*/ 700041 h 3038426"/>
              <a:gd name="connsiteX6" fmla="*/ 10442677 w 12086273"/>
              <a:gd name="connsiteY6" fmla="*/ 551033 h 3038426"/>
              <a:gd name="connsiteX7" fmla="*/ 9424946 w 12086273"/>
              <a:gd name="connsiteY7" fmla="*/ 855326 h 3038426"/>
              <a:gd name="connsiteX8" fmla="*/ 8016007 w 12086273"/>
              <a:gd name="connsiteY8" fmla="*/ 559167 h 3038426"/>
              <a:gd name="connsiteX9" fmla="*/ 6585721 w 12086273"/>
              <a:gd name="connsiteY9" fmla="*/ 756320 h 3038426"/>
              <a:gd name="connsiteX10" fmla="*/ 5251499 w 12086273"/>
              <a:gd name="connsiteY10" fmla="*/ 558994 h 3038426"/>
              <a:gd name="connsiteX11" fmla="*/ 3532276 w 12086273"/>
              <a:gd name="connsiteY11" fmla="*/ 920931 h 3038426"/>
              <a:gd name="connsiteX12" fmla="*/ 1793195 w 12086273"/>
              <a:gd name="connsiteY12" fmla="*/ 867705 h 3038426"/>
              <a:gd name="connsiteX13" fmla="*/ 0 w 12086273"/>
              <a:gd name="connsiteY13" fmla="*/ 848208 h 3038426"/>
              <a:gd name="connsiteX14" fmla="*/ 51508 w 12086273"/>
              <a:gd name="connsiteY14" fmla="*/ 2528069 h 3038426"/>
              <a:gd name="connsiteX0" fmla="*/ 51508 w 12086273"/>
              <a:gd name="connsiteY0" fmla="*/ 2485896 h 2996253"/>
              <a:gd name="connsiteX1" fmla="*/ 7615127 w 12086273"/>
              <a:gd name="connsiteY1" fmla="*/ 2534424 h 2996253"/>
              <a:gd name="connsiteX2" fmla="*/ 10694445 w 12086273"/>
              <a:gd name="connsiteY2" fmla="*/ 2773014 h 2996253"/>
              <a:gd name="connsiteX3" fmla="*/ 11727771 w 12086273"/>
              <a:gd name="connsiteY3" fmla="*/ 2655622 h 2996253"/>
              <a:gd name="connsiteX4" fmla="*/ 12086273 w 12086273"/>
              <a:gd name="connsiteY4" fmla="*/ 6768 h 2996253"/>
              <a:gd name="connsiteX5" fmla="*/ 12066042 w 12086273"/>
              <a:gd name="connsiteY5" fmla="*/ 657868 h 2996253"/>
              <a:gd name="connsiteX6" fmla="*/ 10442677 w 12086273"/>
              <a:gd name="connsiteY6" fmla="*/ 508860 h 2996253"/>
              <a:gd name="connsiteX7" fmla="*/ 9424946 w 12086273"/>
              <a:gd name="connsiteY7" fmla="*/ 813153 h 2996253"/>
              <a:gd name="connsiteX8" fmla="*/ 8016007 w 12086273"/>
              <a:gd name="connsiteY8" fmla="*/ 516994 h 2996253"/>
              <a:gd name="connsiteX9" fmla="*/ 6585721 w 12086273"/>
              <a:gd name="connsiteY9" fmla="*/ 714147 h 2996253"/>
              <a:gd name="connsiteX10" fmla="*/ 5251499 w 12086273"/>
              <a:gd name="connsiteY10" fmla="*/ 516821 h 2996253"/>
              <a:gd name="connsiteX11" fmla="*/ 3532276 w 12086273"/>
              <a:gd name="connsiteY11" fmla="*/ 878758 h 2996253"/>
              <a:gd name="connsiteX12" fmla="*/ 1793195 w 12086273"/>
              <a:gd name="connsiteY12" fmla="*/ 825532 h 2996253"/>
              <a:gd name="connsiteX13" fmla="*/ 0 w 12086273"/>
              <a:gd name="connsiteY13" fmla="*/ 806035 h 2996253"/>
              <a:gd name="connsiteX14" fmla="*/ 51508 w 12086273"/>
              <a:gd name="connsiteY14" fmla="*/ 2485896 h 2996253"/>
              <a:gd name="connsiteX0" fmla="*/ 51508 w 12136146"/>
              <a:gd name="connsiteY0" fmla="*/ 1977370 h 2487727"/>
              <a:gd name="connsiteX1" fmla="*/ 7615127 w 12136146"/>
              <a:gd name="connsiteY1" fmla="*/ 2025898 h 2487727"/>
              <a:gd name="connsiteX2" fmla="*/ 10694445 w 12136146"/>
              <a:gd name="connsiteY2" fmla="*/ 2264488 h 2487727"/>
              <a:gd name="connsiteX3" fmla="*/ 11727771 w 12136146"/>
              <a:gd name="connsiteY3" fmla="*/ 2147096 h 2487727"/>
              <a:gd name="connsiteX4" fmla="*/ 12066042 w 12136146"/>
              <a:gd name="connsiteY4" fmla="*/ 149342 h 2487727"/>
              <a:gd name="connsiteX5" fmla="*/ 10442677 w 12136146"/>
              <a:gd name="connsiteY5" fmla="*/ 334 h 2487727"/>
              <a:gd name="connsiteX6" fmla="*/ 9424946 w 12136146"/>
              <a:gd name="connsiteY6" fmla="*/ 304627 h 2487727"/>
              <a:gd name="connsiteX7" fmla="*/ 8016007 w 12136146"/>
              <a:gd name="connsiteY7" fmla="*/ 8468 h 2487727"/>
              <a:gd name="connsiteX8" fmla="*/ 6585721 w 12136146"/>
              <a:gd name="connsiteY8" fmla="*/ 205621 h 2487727"/>
              <a:gd name="connsiteX9" fmla="*/ 5251499 w 12136146"/>
              <a:gd name="connsiteY9" fmla="*/ 8295 h 2487727"/>
              <a:gd name="connsiteX10" fmla="*/ 3532276 w 12136146"/>
              <a:gd name="connsiteY10" fmla="*/ 370232 h 2487727"/>
              <a:gd name="connsiteX11" fmla="*/ 1793195 w 12136146"/>
              <a:gd name="connsiteY11" fmla="*/ 317006 h 2487727"/>
              <a:gd name="connsiteX12" fmla="*/ 0 w 12136146"/>
              <a:gd name="connsiteY12" fmla="*/ 297509 h 2487727"/>
              <a:gd name="connsiteX13" fmla="*/ 51508 w 12136146"/>
              <a:gd name="connsiteY13" fmla="*/ 1977370 h 2487727"/>
              <a:gd name="connsiteX0" fmla="*/ 51508 w 12222740"/>
              <a:gd name="connsiteY0" fmla="*/ 1977370 h 2487727"/>
              <a:gd name="connsiteX1" fmla="*/ 7615127 w 12222740"/>
              <a:gd name="connsiteY1" fmla="*/ 2025898 h 2487727"/>
              <a:gd name="connsiteX2" fmla="*/ 10694445 w 12222740"/>
              <a:gd name="connsiteY2" fmla="*/ 2264488 h 2487727"/>
              <a:gd name="connsiteX3" fmla="*/ 12047120 w 12222740"/>
              <a:gd name="connsiteY3" fmla="*/ 2064013 h 2487727"/>
              <a:gd name="connsiteX4" fmla="*/ 12066042 w 12222740"/>
              <a:gd name="connsiteY4" fmla="*/ 149342 h 2487727"/>
              <a:gd name="connsiteX5" fmla="*/ 10442677 w 12222740"/>
              <a:gd name="connsiteY5" fmla="*/ 334 h 2487727"/>
              <a:gd name="connsiteX6" fmla="*/ 9424946 w 12222740"/>
              <a:gd name="connsiteY6" fmla="*/ 304627 h 2487727"/>
              <a:gd name="connsiteX7" fmla="*/ 8016007 w 12222740"/>
              <a:gd name="connsiteY7" fmla="*/ 8468 h 2487727"/>
              <a:gd name="connsiteX8" fmla="*/ 6585721 w 12222740"/>
              <a:gd name="connsiteY8" fmla="*/ 205621 h 2487727"/>
              <a:gd name="connsiteX9" fmla="*/ 5251499 w 12222740"/>
              <a:gd name="connsiteY9" fmla="*/ 8295 h 2487727"/>
              <a:gd name="connsiteX10" fmla="*/ 3532276 w 12222740"/>
              <a:gd name="connsiteY10" fmla="*/ 370232 h 2487727"/>
              <a:gd name="connsiteX11" fmla="*/ 1793195 w 12222740"/>
              <a:gd name="connsiteY11" fmla="*/ 317006 h 2487727"/>
              <a:gd name="connsiteX12" fmla="*/ 0 w 12222740"/>
              <a:gd name="connsiteY12" fmla="*/ 297509 h 2487727"/>
              <a:gd name="connsiteX13" fmla="*/ 51508 w 12222740"/>
              <a:gd name="connsiteY13" fmla="*/ 1977370 h 2487727"/>
              <a:gd name="connsiteX0" fmla="*/ 51508 w 12222740"/>
              <a:gd name="connsiteY0" fmla="*/ 1977370 h 2196677"/>
              <a:gd name="connsiteX1" fmla="*/ 7615127 w 12222740"/>
              <a:gd name="connsiteY1" fmla="*/ 2025898 h 2196677"/>
              <a:gd name="connsiteX2" fmla="*/ 12047120 w 12222740"/>
              <a:gd name="connsiteY2" fmla="*/ 2064013 h 2196677"/>
              <a:gd name="connsiteX3" fmla="*/ 12066042 w 12222740"/>
              <a:gd name="connsiteY3" fmla="*/ 149342 h 2196677"/>
              <a:gd name="connsiteX4" fmla="*/ 10442677 w 12222740"/>
              <a:gd name="connsiteY4" fmla="*/ 334 h 2196677"/>
              <a:gd name="connsiteX5" fmla="*/ 9424946 w 12222740"/>
              <a:gd name="connsiteY5" fmla="*/ 304627 h 2196677"/>
              <a:gd name="connsiteX6" fmla="*/ 8016007 w 12222740"/>
              <a:gd name="connsiteY6" fmla="*/ 8468 h 2196677"/>
              <a:gd name="connsiteX7" fmla="*/ 6585721 w 12222740"/>
              <a:gd name="connsiteY7" fmla="*/ 205621 h 2196677"/>
              <a:gd name="connsiteX8" fmla="*/ 5251499 w 12222740"/>
              <a:gd name="connsiteY8" fmla="*/ 8295 h 2196677"/>
              <a:gd name="connsiteX9" fmla="*/ 3532276 w 12222740"/>
              <a:gd name="connsiteY9" fmla="*/ 370232 h 2196677"/>
              <a:gd name="connsiteX10" fmla="*/ 1793195 w 12222740"/>
              <a:gd name="connsiteY10" fmla="*/ 317006 h 2196677"/>
              <a:gd name="connsiteX11" fmla="*/ 0 w 12222740"/>
              <a:gd name="connsiteY11" fmla="*/ 297509 h 2196677"/>
              <a:gd name="connsiteX12" fmla="*/ 51508 w 12222740"/>
              <a:gd name="connsiteY12" fmla="*/ 1977370 h 2196677"/>
              <a:gd name="connsiteX0" fmla="*/ 51508 w 12222740"/>
              <a:gd name="connsiteY0" fmla="*/ 1977370 h 2250532"/>
              <a:gd name="connsiteX1" fmla="*/ 12047120 w 12222740"/>
              <a:gd name="connsiteY1" fmla="*/ 2064013 h 2250532"/>
              <a:gd name="connsiteX2" fmla="*/ 12066042 w 12222740"/>
              <a:gd name="connsiteY2" fmla="*/ 149342 h 2250532"/>
              <a:gd name="connsiteX3" fmla="*/ 10442677 w 12222740"/>
              <a:gd name="connsiteY3" fmla="*/ 334 h 2250532"/>
              <a:gd name="connsiteX4" fmla="*/ 9424946 w 12222740"/>
              <a:gd name="connsiteY4" fmla="*/ 304627 h 2250532"/>
              <a:gd name="connsiteX5" fmla="*/ 8016007 w 12222740"/>
              <a:gd name="connsiteY5" fmla="*/ 8468 h 2250532"/>
              <a:gd name="connsiteX6" fmla="*/ 6585721 w 12222740"/>
              <a:gd name="connsiteY6" fmla="*/ 205621 h 2250532"/>
              <a:gd name="connsiteX7" fmla="*/ 5251499 w 12222740"/>
              <a:gd name="connsiteY7" fmla="*/ 8295 h 2250532"/>
              <a:gd name="connsiteX8" fmla="*/ 3532276 w 12222740"/>
              <a:gd name="connsiteY8" fmla="*/ 370232 h 2250532"/>
              <a:gd name="connsiteX9" fmla="*/ 1793195 w 12222740"/>
              <a:gd name="connsiteY9" fmla="*/ 317006 h 2250532"/>
              <a:gd name="connsiteX10" fmla="*/ 0 w 12222740"/>
              <a:gd name="connsiteY10" fmla="*/ 297509 h 2250532"/>
              <a:gd name="connsiteX11" fmla="*/ 51508 w 12222740"/>
              <a:gd name="connsiteY11" fmla="*/ 1977370 h 2250532"/>
              <a:gd name="connsiteX0" fmla="*/ 0 w 12233041"/>
              <a:gd name="connsiteY0" fmla="*/ 2052145 h 2282917"/>
              <a:gd name="connsiteX1" fmla="*/ 12057421 w 12233041"/>
              <a:gd name="connsiteY1" fmla="*/ 2064013 h 2282917"/>
              <a:gd name="connsiteX2" fmla="*/ 12076343 w 12233041"/>
              <a:gd name="connsiteY2" fmla="*/ 149342 h 2282917"/>
              <a:gd name="connsiteX3" fmla="*/ 10452978 w 12233041"/>
              <a:gd name="connsiteY3" fmla="*/ 334 h 2282917"/>
              <a:gd name="connsiteX4" fmla="*/ 9435247 w 12233041"/>
              <a:gd name="connsiteY4" fmla="*/ 304627 h 2282917"/>
              <a:gd name="connsiteX5" fmla="*/ 8026308 w 12233041"/>
              <a:gd name="connsiteY5" fmla="*/ 8468 h 2282917"/>
              <a:gd name="connsiteX6" fmla="*/ 6596022 w 12233041"/>
              <a:gd name="connsiteY6" fmla="*/ 205621 h 2282917"/>
              <a:gd name="connsiteX7" fmla="*/ 5261800 w 12233041"/>
              <a:gd name="connsiteY7" fmla="*/ 8295 h 2282917"/>
              <a:gd name="connsiteX8" fmla="*/ 3542577 w 12233041"/>
              <a:gd name="connsiteY8" fmla="*/ 370232 h 2282917"/>
              <a:gd name="connsiteX9" fmla="*/ 1803496 w 12233041"/>
              <a:gd name="connsiteY9" fmla="*/ 317006 h 2282917"/>
              <a:gd name="connsiteX10" fmla="*/ 10301 w 12233041"/>
              <a:gd name="connsiteY10" fmla="*/ 297509 h 2282917"/>
              <a:gd name="connsiteX11" fmla="*/ 0 w 12233041"/>
              <a:gd name="connsiteY11" fmla="*/ 2052145 h 2282917"/>
              <a:gd name="connsiteX0" fmla="*/ 31822 w 12264863"/>
              <a:gd name="connsiteY0" fmla="*/ 2052145 h 2282917"/>
              <a:gd name="connsiteX1" fmla="*/ 12089243 w 12264863"/>
              <a:gd name="connsiteY1" fmla="*/ 2064013 h 2282917"/>
              <a:gd name="connsiteX2" fmla="*/ 12108165 w 12264863"/>
              <a:gd name="connsiteY2" fmla="*/ 149342 h 2282917"/>
              <a:gd name="connsiteX3" fmla="*/ 10484800 w 12264863"/>
              <a:gd name="connsiteY3" fmla="*/ 334 h 2282917"/>
              <a:gd name="connsiteX4" fmla="*/ 9467069 w 12264863"/>
              <a:gd name="connsiteY4" fmla="*/ 304627 h 2282917"/>
              <a:gd name="connsiteX5" fmla="*/ 8058130 w 12264863"/>
              <a:gd name="connsiteY5" fmla="*/ 8468 h 2282917"/>
              <a:gd name="connsiteX6" fmla="*/ 6627844 w 12264863"/>
              <a:gd name="connsiteY6" fmla="*/ 205621 h 2282917"/>
              <a:gd name="connsiteX7" fmla="*/ 5293622 w 12264863"/>
              <a:gd name="connsiteY7" fmla="*/ 8295 h 2282917"/>
              <a:gd name="connsiteX8" fmla="*/ 3574399 w 12264863"/>
              <a:gd name="connsiteY8" fmla="*/ 370232 h 2282917"/>
              <a:gd name="connsiteX9" fmla="*/ 1835318 w 12264863"/>
              <a:gd name="connsiteY9" fmla="*/ 317006 h 2282917"/>
              <a:gd name="connsiteX10" fmla="*/ 42123 w 12264863"/>
              <a:gd name="connsiteY10" fmla="*/ 297509 h 2282917"/>
              <a:gd name="connsiteX11" fmla="*/ 31822 w 12264863"/>
              <a:gd name="connsiteY11" fmla="*/ 2052145 h 2282917"/>
              <a:gd name="connsiteX0" fmla="*/ 69298 w 12302339"/>
              <a:gd name="connsiteY0" fmla="*/ 2052145 h 2282917"/>
              <a:gd name="connsiteX1" fmla="*/ 12126719 w 12302339"/>
              <a:gd name="connsiteY1" fmla="*/ 2064013 h 2282917"/>
              <a:gd name="connsiteX2" fmla="*/ 12145641 w 12302339"/>
              <a:gd name="connsiteY2" fmla="*/ 149342 h 2282917"/>
              <a:gd name="connsiteX3" fmla="*/ 10522276 w 12302339"/>
              <a:gd name="connsiteY3" fmla="*/ 334 h 2282917"/>
              <a:gd name="connsiteX4" fmla="*/ 9504545 w 12302339"/>
              <a:gd name="connsiteY4" fmla="*/ 304627 h 2282917"/>
              <a:gd name="connsiteX5" fmla="*/ 8095606 w 12302339"/>
              <a:gd name="connsiteY5" fmla="*/ 8468 h 2282917"/>
              <a:gd name="connsiteX6" fmla="*/ 6665320 w 12302339"/>
              <a:gd name="connsiteY6" fmla="*/ 205621 h 2282917"/>
              <a:gd name="connsiteX7" fmla="*/ 5331098 w 12302339"/>
              <a:gd name="connsiteY7" fmla="*/ 8295 h 2282917"/>
              <a:gd name="connsiteX8" fmla="*/ 3611875 w 12302339"/>
              <a:gd name="connsiteY8" fmla="*/ 370232 h 2282917"/>
              <a:gd name="connsiteX9" fmla="*/ 1872794 w 12302339"/>
              <a:gd name="connsiteY9" fmla="*/ 317006 h 2282917"/>
              <a:gd name="connsiteX10" fmla="*/ 79599 w 12302339"/>
              <a:gd name="connsiteY10" fmla="*/ 297509 h 2282917"/>
              <a:gd name="connsiteX11" fmla="*/ 69298 w 12302339"/>
              <a:gd name="connsiteY11" fmla="*/ 2052145 h 2282917"/>
              <a:gd name="connsiteX0" fmla="*/ 159612 w 12392653"/>
              <a:gd name="connsiteY0" fmla="*/ 2052145 h 2282917"/>
              <a:gd name="connsiteX1" fmla="*/ 12217033 w 12392653"/>
              <a:gd name="connsiteY1" fmla="*/ 2064013 h 2282917"/>
              <a:gd name="connsiteX2" fmla="*/ 12235955 w 12392653"/>
              <a:gd name="connsiteY2" fmla="*/ 149342 h 2282917"/>
              <a:gd name="connsiteX3" fmla="*/ 10612590 w 12392653"/>
              <a:gd name="connsiteY3" fmla="*/ 334 h 2282917"/>
              <a:gd name="connsiteX4" fmla="*/ 9594859 w 12392653"/>
              <a:gd name="connsiteY4" fmla="*/ 304627 h 2282917"/>
              <a:gd name="connsiteX5" fmla="*/ 8185920 w 12392653"/>
              <a:gd name="connsiteY5" fmla="*/ 8468 h 2282917"/>
              <a:gd name="connsiteX6" fmla="*/ 6755634 w 12392653"/>
              <a:gd name="connsiteY6" fmla="*/ 205621 h 2282917"/>
              <a:gd name="connsiteX7" fmla="*/ 5421412 w 12392653"/>
              <a:gd name="connsiteY7" fmla="*/ 8295 h 2282917"/>
              <a:gd name="connsiteX8" fmla="*/ 3702189 w 12392653"/>
              <a:gd name="connsiteY8" fmla="*/ 370232 h 2282917"/>
              <a:gd name="connsiteX9" fmla="*/ 1963108 w 12392653"/>
              <a:gd name="connsiteY9" fmla="*/ 317006 h 2282917"/>
              <a:gd name="connsiteX10" fmla="*/ 44125 w 12392653"/>
              <a:gd name="connsiteY10" fmla="*/ 297509 h 2282917"/>
              <a:gd name="connsiteX11" fmla="*/ 159612 w 12392653"/>
              <a:gd name="connsiteY11" fmla="*/ 2052145 h 2282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392653" h="2282917">
                <a:moveTo>
                  <a:pt x="159612" y="2052145"/>
                </a:moveTo>
                <a:cubicBezTo>
                  <a:pt x="2167465" y="2346562"/>
                  <a:pt x="10214611" y="2368684"/>
                  <a:pt x="12217033" y="2064013"/>
                </a:cubicBezTo>
                <a:cubicBezTo>
                  <a:pt x="12445632" y="1711489"/>
                  <a:pt x="12450137" y="507136"/>
                  <a:pt x="12235955" y="149342"/>
                </a:cubicBezTo>
                <a:cubicBezTo>
                  <a:pt x="11409330" y="77459"/>
                  <a:pt x="11364126" y="-5934"/>
                  <a:pt x="10612590" y="334"/>
                </a:cubicBezTo>
                <a:cubicBezTo>
                  <a:pt x="10068228" y="25085"/>
                  <a:pt x="10107200" y="304627"/>
                  <a:pt x="9594859" y="304627"/>
                </a:cubicBezTo>
                <a:cubicBezTo>
                  <a:pt x="9071843" y="312878"/>
                  <a:pt x="8772977" y="62097"/>
                  <a:pt x="8185920" y="8468"/>
                </a:cubicBezTo>
                <a:cubicBezTo>
                  <a:pt x="7666463" y="-32784"/>
                  <a:pt x="7360482" y="197369"/>
                  <a:pt x="6755634" y="205621"/>
                </a:cubicBezTo>
                <a:cubicBezTo>
                  <a:pt x="6246851" y="205620"/>
                  <a:pt x="5979471" y="40837"/>
                  <a:pt x="5421412" y="8295"/>
                </a:cubicBezTo>
                <a:cubicBezTo>
                  <a:pt x="4403845" y="-29640"/>
                  <a:pt x="4324708" y="439843"/>
                  <a:pt x="3702189" y="370232"/>
                </a:cubicBezTo>
                <a:cubicBezTo>
                  <a:pt x="2540982" y="-24762"/>
                  <a:pt x="2582187" y="267501"/>
                  <a:pt x="1963108" y="317006"/>
                </a:cubicBezTo>
                <a:cubicBezTo>
                  <a:pt x="1379608" y="322883"/>
                  <a:pt x="456845" y="-104401"/>
                  <a:pt x="44125" y="297509"/>
                </a:cubicBezTo>
                <a:cubicBezTo>
                  <a:pt x="-77929" y="839869"/>
                  <a:pt x="83966" y="1446006"/>
                  <a:pt x="159612" y="2052145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CA95942-3CBC-CB81-C688-F98C7F3AB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149739"/>
              </p:ext>
            </p:extLst>
          </p:nvPr>
        </p:nvGraphicFramePr>
        <p:xfrm>
          <a:off x="672351" y="1072707"/>
          <a:ext cx="10452848" cy="565700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90165">
                  <a:extLst>
                    <a:ext uri="{9D8B030D-6E8A-4147-A177-3AD203B41FA5}">
                      <a16:colId xmlns:a16="http://schemas.microsoft.com/office/drawing/2014/main" val="508238505"/>
                    </a:ext>
                  </a:extLst>
                </a:gridCol>
                <a:gridCol w="8462683">
                  <a:extLst>
                    <a:ext uri="{9D8B030D-6E8A-4147-A177-3AD203B41FA5}">
                      <a16:colId xmlns:a16="http://schemas.microsoft.com/office/drawing/2014/main" val="2285349337"/>
                    </a:ext>
                  </a:extLst>
                </a:gridCol>
              </a:tblGrid>
              <a:tr h="840108"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4000" b="1" dirty="0">
                          <a:latin typeface="Arial Black" panose="020B0A04020102020204" pitchFamily="34" charset="0"/>
                        </a:rPr>
                        <a:t>Day1</a:t>
                      </a:r>
                      <a:endParaRPr lang="en-US" sz="4000" b="1" dirty="0"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100" b="0" dirty="0">
                          <a:latin typeface="+mj-ea"/>
                          <a:ea typeface="+mj-ea"/>
                        </a:rPr>
                        <a:t>桃園機場（新千嵗空港）        大正時代小</a:t>
                      </a:r>
                      <a:r>
                        <a:rPr lang="zh-TW" altLang="en-US" sz="2100" b="0" i="0" dirty="0">
                          <a:solidFill>
                            <a:srgbClr val="111111"/>
                          </a:solidFill>
                          <a:effectLst/>
                          <a:latin typeface="+mj-ea"/>
                          <a:ea typeface="+mj-ea"/>
                        </a:rPr>
                        <a:t>樽浪漫童話小鎮</a:t>
                      </a:r>
                      <a:r>
                        <a:rPr lang="zh-CN" altLang="en-US" sz="2100" b="0" i="0" dirty="0">
                          <a:solidFill>
                            <a:srgbClr val="111111"/>
                          </a:solidFill>
                          <a:effectLst/>
                          <a:latin typeface="+mj-ea"/>
                          <a:ea typeface="+mj-ea"/>
                        </a:rPr>
                        <a:t>（小</a:t>
                      </a:r>
                      <a:r>
                        <a:rPr lang="zh-TW" altLang="en-US" sz="2100" b="0" i="0" dirty="0">
                          <a:solidFill>
                            <a:srgbClr val="111111"/>
                          </a:solidFill>
                          <a:effectLst/>
                          <a:latin typeface="+mj-ea"/>
                          <a:ea typeface="+mj-ea"/>
                        </a:rPr>
                        <a:t>樽</a:t>
                      </a:r>
                      <a:r>
                        <a:rPr lang="zh-CN" altLang="en-US" sz="2100" b="0" i="0" dirty="0">
                          <a:solidFill>
                            <a:srgbClr val="111111"/>
                          </a:solidFill>
                          <a:effectLst/>
                          <a:latin typeface="+mj-ea"/>
                          <a:ea typeface="+mj-ea"/>
                        </a:rPr>
                        <a:t>浪漫童話小鎮</a:t>
                      </a:r>
                      <a:r>
                        <a:rPr lang="en-US" altLang="zh-CN" sz="2100" b="0" i="0" dirty="0">
                          <a:solidFill>
                            <a:srgbClr val="111111"/>
                          </a:solidFill>
                          <a:effectLst/>
                          <a:latin typeface="+mj-ea"/>
                          <a:ea typeface="+mj-ea"/>
                        </a:rPr>
                        <a:t>-</a:t>
                      </a:r>
                      <a:r>
                        <a:rPr lang="zh-CN" altLang="en-US" sz="2100" b="0" i="0" dirty="0">
                          <a:solidFill>
                            <a:srgbClr val="111111"/>
                          </a:solidFill>
                          <a:effectLst/>
                          <a:latin typeface="+mj-ea"/>
                          <a:ea typeface="+mj-ea"/>
                        </a:rPr>
                        <a:t>北一哨子管</a:t>
                      </a:r>
                      <a:r>
                        <a:rPr lang="en-US" altLang="zh-CN" sz="2100" b="0" i="0" dirty="0">
                          <a:solidFill>
                            <a:srgbClr val="111111"/>
                          </a:solidFill>
                          <a:effectLst/>
                          <a:latin typeface="+mj-ea"/>
                          <a:ea typeface="+mj-ea"/>
                        </a:rPr>
                        <a:t>-</a:t>
                      </a:r>
                      <a:r>
                        <a:rPr lang="zh-CN" altLang="en-US" sz="2100" b="0" i="0" dirty="0">
                          <a:solidFill>
                            <a:srgbClr val="111111"/>
                          </a:solidFill>
                          <a:effectLst/>
                          <a:latin typeface="+mj-ea"/>
                          <a:ea typeface="+mj-ea"/>
                        </a:rPr>
                        <a:t>小</a:t>
                      </a:r>
                      <a:r>
                        <a:rPr lang="zh-TW" altLang="en-US" sz="2100" b="0" i="0" dirty="0">
                          <a:solidFill>
                            <a:srgbClr val="111111"/>
                          </a:solidFill>
                          <a:effectLst/>
                          <a:latin typeface="+mj-ea"/>
                          <a:ea typeface="+mj-ea"/>
                        </a:rPr>
                        <a:t>樽</a:t>
                      </a:r>
                      <a:r>
                        <a:rPr lang="zh-CN" altLang="en-US" sz="2100" b="0" i="0" dirty="0">
                          <a:solidFill>
                            <a:srgbClr val="111111"/>
                          </a:solidFill>
                          <a:effectLst/>
                          <a:latin typeface="+mj-ea"/>
                          <a:ea typeface="+mj-ea"/>
                        </a:rPr>
                        <a:t>音樂盒博物館）       </a:t>
                      </a:r>
                      <a:r>
                        <a:rPr lang="zh-CN" altLang="en-US" sz="21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洞爺湖溫泉（欣賞洞爺湖花火大會）</a:t>
                      </a:r>
                    </a:p>
                    <a:p>
                      <a:endParaRPr lang="en-US" sz="2100" b="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145052"/>
                  </a:ext>
                </a:extLst>
              </a:tr>
              <a:tr h="840108">
                <a:tc>
                  <a:txBody>
                    <a:bodyPr/>
                    <a:lstStyle/>
                    <a:p>
                      <a:pPr lvl="0" algn="ctr"/>
                      <a:r>
                        <a:rPr lang="en-US" sz="4000" b="1" dirty="0">
                          <a:latin typeface="Arial Black" panose="020B0A04020102020204" pitchFamily="34" charset="0"/>
                        </a:rPr>
                        <a:t>D</a:t>
                      </a:r>
                      <a:r>
                        <a:rPr lang="en-US" altLang="zh-CN" sz="4000" b="1" dirty="0">
                          <a:latin typeface="Arial Black" panose="020B0A04020102020204" pitchFamily="34" charset="0"/>
                        </a:rPr>
                        <a:t>ay2</a:t>
                      </a:r>
                      <a:endParaRPr lang="en-US" sz="4000" b="1" dirty="0"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1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昭和新山（洞爺熊牧場）        日本新三景（</a:t>
                      </a:r>
                      <a:r>
                        <a:rPr lang="zh-TW" altLang="en-US" sz="21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大</a:t>
                      </a:r>
                      <a:r>
                        <a:rPr lang="zh-CN" altLang="en-US" sz="21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，</a:t>
                      </a:r>
                      <a:r>
                        <a:rPr lang="zh-TW" altLang="en-US" sz="21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小沼國立公園</a:t>
                      </a:r>
                      <a:r>
                        <a:rPr lang="zh-CN" altLang="en-US" sz="21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）       五稜廓城跡（</a:t>
                      </a:r>
                      <a:r>
                        <a:rPr lang="zh-TW" altLang="en-US" sz="2100" b="0" i="0" dirty="0">
                          <a:solidFill>
                            <a:srgbClr val="111111"/>
                          </a:solidFill>
                          <a:effectLst/>
                          <a:latin typeface="+mj-ea"/>
                          <a:ea typeface="+mj-ea"/>
                        </a:rPr>
                        <a:t>展望台俯瞰五稜廓星形公園</a:t>
                      </a:r>
                      <a:r>
                        <a:rPr lang="zh-CN" altLang="en-US" sz="21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）       金森倉庫群</a:t>
                      </a:r>
                      <a:r>
                        <a:rPr lang="en-US" altLang="zh-CN" sz="21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          </a:t>
                      </a:r>
                      <a:r>
                        <a:rPr lang="zh-CN" altLang="en-US" sz="21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函館山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100" b="0" i="0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96681"/>
                  </a:ext>
                </a:extLst>
              </a:tr>
              <a:tr h="1092141">
                <a:tc>
                  <a:txBody>
                    <a:bodyPr/>
                    <a:lstStyle/>
                    <a:p>
                      <a:pPr lvl="0" algn="ctr"/>
                      <a:r>
                        <a:rPr lang="en-US" sz="4000" b="1" dirty="0">
                          <a:latin typeface="Arial Black" panose="020B0A04020102020204" pitchFamily="34" charset="0"/>
                        </a:rPr>
                        <a:t>D</a:t>
                      </a:r>
                      <a:r>
                        <a:rPr lang="en-US" altLang="zh-CN" sz="4000" b="1" dirty="0">
                          <a:latin typeface="Arial Black" panose="020B0A04020102020204" pitchFamily="34" charset="0"/>
                        </a:rPr>
                        <a:t>ay3</a:t>
                      </a:r>
                      <a:endParaRPr lang="en-US" sz="4000" b="1" dirty="0"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1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女子修道院 </a:t>
                      </a:r>
                      <a:r>
                        <a:rPr lang="en-US" altLang="zh-TW" sz="21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zh-TW" altLang="en-US" sz="21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法國歐風城堡庭園</a:t>
                      </a:r>
                      <a:r>
                        <a:rPr lang="en-US" altLang="zh-TW" sz="21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)        </a:t>
                      </a:r>
                      <a:r>
                        <a:rPr lang="zh-CN" altLang="en-US" sz="21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市民廚房 </a:t>
                      </a:r>
                      <a:r>
                        <a:rPr lang="en-US" altLang="zh-CN" sz="21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zh-CN" altLang="en-US" sz="21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函館朝 市</a:t>
                      </a:r>
                      <a:r>
                        <a:rPr lang="en-US" altLang="zh-CN" sz="21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)        </a:t>
                      </a:r>
                      <a:r>
                        <a:rPr lang="zh-CN" altLang="en-US" sz="21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登別</a:t>
                      </a:r>
                      <a:r>
                        <a:rPr lang="en-US" altLang="zh-CN" sz="21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·</a:t>
                      </a:r>
                      <a:r>
                        <a:rPr lang="zh-CN" altLang="en-US" sz="21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（</a:t>
                      </a:r>
                      <a:r>
                        <a:rPr lang="zh-TW" altLang="en-US" sz="21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尼克斯海洋公園</a:t>
                      </a:r>
                      <a:r>
                        <a:rPr lang="zh-CN" altLang="en-US" sz="21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）        </a:t>
                      </a:r>
                      <a:r>
                        <a:rPr lang="ja-JP" altLang="en-US" sz="2100" b="0" i="0" dirty="0">
                          <a:solidFill>
                            <a:srgbClr val="111111"/>
                          </a:solidFill>
                          <a:effectLst/>
                          <a:latin typeface="+mj-ea"/>
                          <a:ea typeface="+mj-ea"/>
                        </a:rPr>
                        <a:t>地獄谷巡遊        溫泉鄉</a:t>
                      </a:r>
                      <a:r>
                        <a:rPr lang="zh-CN" altLang="en-US" sz="2100" b="0" i="0" dirty="0">
                          <a:solidFill>
                            <a:srgbClr val="111111"/>
                          </a:solidFill>
                          <a:effectLst/>
                          <a:latin typeface="+mj-ea"/>
                          <a:ea typeface="+mj-ea"/>
                        </a:rPr>
                        <a:t>（</a:t>
                      </a:r>
                      <a:r>
                        <a:rPr lang="ja-JP" altLang="en-US" sz="2100" b="0" i="0" dirty="0">
                          <a:solidFill>
                            <a:srgbClr val="111111"/>
                          </a:solidFill>
                          <a:effectLst/>
                          <a:latin typeface="+mj-ea"/>
                          <a:ea typeface="+mj-ea"/>
                        </a:rPr>
                        <a:t>極樂通傳統街</a:t>
                      </a:r>
                      <a:r>
                        <a:rPr lang="zh-CN" altLang="en-US" sz="2100" b="0" i="0" dirty="0">
                          <a:solidFill>
                            <a:srgbClr val="111111"/>
                          </a:solidFill>
                          <a:effectLst/>
                          <a:latin typeface="+mj-ea"/>
                          <a:ea typeface="+mj-ea"/>
                        </a:rPr>
                        <a:t>）</a:t>
                      </a:r>
                      <a:endParaRPr lang="zh-TW" altLang="en-US" sz="2100" b="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2646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ctr"/>
                      <a:r>
                        <a:rPr lang="en-US" sz="4000" b="1" dirty="0">
                          <a:latin typeface="Arial Black" panose="020B0A04020102020204" pitchFamily="34" charset="0"/>
                        </a:rPr>
                        <a:t>D</a:t>
                      </a:r>
                      <a:r>
                        <a:rPr lang="en-US" altLang="zh-CN" sz="4000" b="1" dirty="0">
                          <a:latin typeface="Arial Black" panose="020B0A04020102020204" pitchFamily="34" charset="0"/>
                        </a:rPr>
                        <a:t>ay4</a:t>
                      </a:r>
                      <a:endParaRPr lang="en-US" sz="4000" b="1" dirty="0"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100" b="0" i="0" dirty="0">
                          <a:solidFill>
                            <a:srgbClr val="111111"/>
                          </a:solidFill>
                          <a:effectLst/>
                          <a:latin typeface="+mj-ea"/>
                          <a:ea typeface="+mj-ea"/>
                        </a:rPr>
                        <a:t>美瑛之丘、普羅旺斯丘        四季彩之丘       富良野</a:t>
                      </a:r>
                      <a:r>
                        <a:rPr lang="zh-CN" altLang="en-US" sz="2100" b="0" i="0" dirty="0">
                          <a:solidFill>
                            <a:srgbClr val="111111"/>
                          </a:solidFill>
                          <a:effectLst/>
                          <a:latin typeface="+mj-ea"/>
                          <a:ea typeface="+mj-ea"/>
                        </a:rPr>
                        <a:t>（</a:t>
                      </a:r>
                      <a:r>
                        <a:rPr lang="zh-TW" altLang="en-US" sz="2100" b="0" i="0" dirty="0">
                          <a:solidFill>
                            <a:srgbClr val="111111"/>
                          </a:solidFill>
                          <a:effectLst/>
                          <a:latin typeface="+mj-ea"/>
                          <a:ea typeface="+mj-ea"/>
                        </a:rPr>
                        <a:t>富田花園農場</a:t>
                      </a:r>
                      <a:r>
                        <a:rPr lang="zh-CN" altLang="en-US" sz="2100" b="0" i="0" dirty="0">
                          <a:solidFill>
                            <a:srgbClr val="111111"/>
                          </a:solidFill>
                          <a:effectLst/>
                          <a:latin typeface="+mj-ea"/>
                          <a:ea typeface="+mj-ea"/>
                        </a:rPr>
                        <a:t>）               </a:t>
                      </a:r>
                      <a:r>
                        <a:rPr lang="zh-TW" altLang="en-US" sz="2100" b="0" i="0" dirty="0">
                          <a:solidFill>
                            <a:srgbClr val="111111"/>
                          </a:solidFill>
                          <a:effectLst/>
                          <a:latin typeface="+mj-ea"/>
                          <a:ea typeface="+mj-ea"/>
                        </a:rPr>
                        <a:t>札幌貍小路商店街</a:t>
                      </a:r>
                      <a:endParaRPr lang="zh-TW" altLang="en-US" sz="2100" b="0" dirty="0">
                        <a:latin typeface="+mj-ea"/>
                        <a:ea typeface="+mj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100" b="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216798"/>
                  </a:ext>
                </a:extLst>
              </a:tr>
              <a:tr h="770099">
                <a:tc>
                  <a:txBody>
                    <a:bodyPr/>
                    <a:lstStyle/>
                    <a:p>
                      <a:pPr lvl="0" algn="ctr"/>
                      <a:r>
                        <a:rPr lang="en-US" sz="4000" b="1" dirty="0">
                          <a:latin typeface="Arial Black" panose="020B0A04020102020204" pitchFamily="34" charset="0"/>
                        </a:rPr>
                        <a:t>D</a:t>
                      </a:r>
                      <a:r>
                        <a:rPr lang="en-US" altLang="zh-CN" sz="4000" b="1" dirty="0">
                          <a:latin typeface="Arial Black" panose="020B0A04020102020204" pitchFamily="34" charset="0"/>
                        </a:rPr>
                        <a:t>ay5</a:t>
                      </a:r>
                      <a:endParaRPr lang="en-US" sz="4000" b="1" dirty="0"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100" b="0" i="0" dirty="0">
                          <a:solidFill>
                            <a:srgbClr val="111111"/>
                          </a:solidFill>
                          <a:effectLst/>
                          <a:latin typeface="+mj-ea"/>
                          <a:ea typeface="+mj-ea"/>
                        </a:rPr>
                        <a:t>千歲空港             </a:t>
                      </a:r>
                      <a:r>
                        <a:rPr lang="zh-CN" altLang="en-US" sz="2100" b="0" i="0" dirty="0">
                          <a:solidFill>
                            <a:srgbClr val="111111"/>
                          </a:solidFill>
                          <a:effectLst/>
                          <a:latin typeface="+mj-ea"/>
                          <a:ea typeface="+mj-ea"/>
                        </a:rPr>
                        <a:t>臺北</a:t>
                      </a:r>
                      <a:r>
                        <a:rPr lang="zh-TW" altLang="en-US" sz="2100" b="0" i="0" dirty="0">
                          <a:solidFill>
                            <a:srgbClr val="111111"/>
                          </a:solidFill>
                          <a:effectLst/>
                          <a:latin typeface="+mj-ea"/>
                          <a:ea typeface="+mj-ea"/>
                        </a:rPr>
                        <a:t>           </a:t>
                      </a:r>
                    </a:p>
                    <a:p>
                      <a:endParaRPr lang="en-US" sz="2100" b="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23648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67EA7E5-632E-BAA8-2F42-E36B50D94089}"/>
              </a:ext>
            </a:extLst>
          </p:cNvPr>
          <p:cNvSpPr txBox="1"/>
          <p:nvPr/>
        </p:nvSpPr>
        <p:spPr>
          <a:xfrm>
            <a:off x="394447" y="105031"/>
            <a:ext cx="3478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u="sng" dirty="0"/>
              <a:t>行程規劃</a:t>
            </a:r>
            <a:endParaRPr lang="en-US" sz="5400" b="1" u="sng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5558952-4761-876F-ED59-55D707AF5071}"/>
              </a:ext>
            </a:extLst>
          </p:cNvPr>
          <p:cNvSpPr/>
          <p:nvPr/>
        </p:nvSpPr>
        <p:spPr>
          <a:xfrm>
            <a:off x="5769429" y="2515187"/>
            <a:ext cx="326571" cy="242596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6E4C2DF-DF87-0DEF-2764-2AA9D19D12F7}"/>
              </a:ext>
            </a:extLst>
          </p:cNvPr>
          <p:cNvSpPr/>
          <p:nvPr/>
        </p:nvSpPr>
        <p:spPr>
          <a:xfrm>
            <a:off x="10264975" y="2523923"/>
            <a:ext cx="326571" cy="242596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4C48DC9-E51C-DFC7-1556-BE8D7418E195}"/>
              </a:ext>
            </a:extLst>
          </p:cNvPr>
          <p:cNvSpPr/>
          <p:nvPr/>
        </p:nvSpPr>
        <p:spPr>
          <a:xfrm>
            <a:off x="5572204" y="4275489"/>
            <a:ext cx="326571" cy="242596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3E4340D-38F4-F73B-C506-9568447277D2}"/>
              </a:ext>
            </a:extLst>
          </p:cNvPr>
          <p:cNvSpPr/>
          <p:nvPr/>
        </p:nvSpPr>
        <p:spPr>
          <a:xfrm>
            <a:off x="5735490" y="1150572"/>
            <a:ext cx="326571" cy="242596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FF287B8-FBFB-534B-5BEF-3B4B2AD8413B}"/>
              </a:ext>
            </a:extLst>
          </p:cNvPr>
          <p:cNvSpPr/>
          <p:nvPr/>
        </p:nvSpPr>
        <p:spPr>
          <a:xfrm>
            <a:off x="9919937" y="2898511"/>
            <a:ext cx="326571" cy="242596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C3147EF-3572-8685-01FB-19F14915C9E1}"/>
              </a:ext>
            </a:extLst>
          </p:cNvPr>
          <p:cNvSpPr/>
          <p:nvPr/>
        </p:nvSpPr>
        <p:spPr>
          <a:xfrm>
            <a:off x="5606143" y="4965490"/>
            <a:ext cx="326571" cy="242596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4076553-4DEF-0E29-B4DE-DC697257A01A}"/>
              </a:ext>
            </a:extLst>
          </p:cNvPr>
          <p:cNvSpPr/>
          <p:nvPr/>
        </p:nvSpPr>
        <p:spPr>
          <a:xfrm>
            <a:off x="7841215" y="2831906"/>
            <a:ext cx="326571" cy="242596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B7141DB-895F-1FA8-5039-0B1DE629DC3B}"/>
              </a:ext>
            </a:extLst>
          </p:cNvPr>
          <p:cNvSpPr/>
          <p:nvPr/>
        </p:nvSpPr>
        <p:spPr>
          <a:xfrm>
            <a:off x="7841216" y="1485664"/>
            <a:ext cx="326571" cy="242596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E28590C-620A-9A8E-B12D-DB021E78C9B7}"/>
              </a:ext>
            </a:extLst>
          </p:cNvPr>
          <p:cNvSpPr/>
          <p:nvPr/>
        </p:nvSpPr>
        <p:spPr>
          <a:xfrm>
            <a:off x="6568129" y="3867232"/>
            <a:ext cx="326571" cy="242596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A8123DE-7E65-D5AD-D970-20BCE4832D3D}"/>
              </a:ext>
            </a:extLst>
          </p:cNvPr>
          <p:cNvSpPr/>
          <p:nvPr/>
        </p:nvSpPr>
        <p:spPr>
          <a:xfrm>
            <a:off x="9593366" y="3901207"/>
            <a:ext cx="326571" cy="242596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390D219-910B-B5ED-257A-0D866E6B07B9}"/>
              </a:ext>
            </a:extLst>
          </p:cNvPr>
          <p:cNvSpPr/>
          <p:nvPr/>
        </p:nvSpPr>
        <p:spPr>
          <a:xfrm>
            <a:off x="4130807" y="6035787"/>
            <a:ext cx="326571" cy="242596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1BC13462-3CEC-303D-B3DB-265C15CE5267}"/>
              </a:ext>
            </a:extLst>
          </p:cNvPr>
          <p:cNvSpPr/>
          <p:nvPr/>
        </p:nvSpPr>
        <p:spPr>
          <a:xfrm>
            <a:off x="7514644" y="5001499"/>
            <a:ext cx="326571" cy="242596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   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088A5C70-63B7-5261-6E54-AEDB298C92D9}"/>
              </a:ext>
            </a:extLst>
          </p:cNvPr>
          <p:cNvSpPr/>
          <p:nvPr/>
        </p:nvSpPr>
        <p:spPr>
          <a:xfrm>
            <a:off x="10703220" y="5001499"/>
            <a:ext cx="326571" cy="242596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766311D6-ECD9-6B2F-E022-1977D0473463}"/>
              </a:ext>
            </a:extLst>
          </p:cNvPr>
          <p:cNvSpPr/>
          <p:nvPr/>
        </p:nvSpPr>
        <p:spPr>
          <a:xfrm>
            <a:off x="7613558" y="4254495"/>
            <a:ext cx="326571" cy="242596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1393351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8">
            <a:extLst>
              <a:ext uri="{FF2B5EF4-FFF2-40B4-BE49-F238E27FC236}">
                <a16:creationId xmlns:a16="http://schemas.microsoft.com/office/drawing/2014/main" id="{BD256293-C749-A08C-0AED-BE1BA5C386D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7189694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4" name="矩形 3">
            <a:extLst>
              <a:ext uri="{FF2B5EF4-FFF2-40B4-BE49-F238E27FC236}">
                <a16:creationId xmlns:a16="http://schemas.microsoft.com/office/drawing/2014/main" id="{53A2510B-653C-F2F3-ACDB-02303CDB18B1}"/>
              </a:ext>
            </a:extLst>
          </p:cNvPr>
          <p:cNvSpPr/>
          <p:nvPr/>
        </p:nvSpPr>
        <p:spPr>
          <a:xfrm>
            <a:off x="9577953" y="0"/>
            <a:ext cx="2614047" cy="6858000"/>
          </a:xfrm>
          <a:prstGeom prst="rect">
            <a:avLst/>
          </a:prstGeom>
          <a:solidFill>
            <a:srgbClr val="FBD77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椭圆 8">
            <a:extLst>
              <a:ext uri="{FF2B5EF4-FFF2-40B4-BE49-F238E27FC236}">
                <a16:creationId xmlns:a16="http://schemas.microsoft.com/office/drawing/2014/main" id="{E2C1ECE6-5307-4C0A-2EB0-380FA1C82627}"/>
              </a:ext>
            </a:extLst>
          </p:cNvPr>
          <p:cNvSpPr/>
          <p:nvPr/>
        </p:nvSpPr>
        <p:spPr>
          <a:xfrm>
            <a:off x="650536" y="820078"/>
            <a:ext cx="419581" cy="419581"/>
          </a:xfrm>
          <a:prstGeom prst="ellipse">
            <a:avLst/>
          </a:prstGeom>
          <a:solidFill>
            <a:srgbClr val="C4D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椭圆 11">
            <a:extLst>
              <a:ext uri="{FF2B5EF4-FFF2-40B4-BE49-F238E27FC236}">
                <a16:creationId xmlns:a16="http://schemas.microsoft.com/office/drawing/2014/main" id="{85E7154B-2F3A-E9EE-3C78-5789825CB5B9}"/>
              </a:ext>
            </a:extLst>
          </p:cNvPr>
          <p:cNvSpPr/>
          <p:nvPr/>
        </p:nvSpPr>
        <p:spPr>
          <a:xfrm>
            <a:off x="650535" y="5376717"/>
            <a:ext cx="419581" cy="419581"/>
          </a:xfrm>
          <a:prstGeom prst="ellipse">
            <a:avLst/>
          </a:prstGeom>
          <a:solidFill>
            <a:srgbClr val="C4D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椭圆 10">
            <a:extLst>
              <a:ext uri="{FF2B5EF4-FFF2-40B4-BE49-F238E27FC236}">
                <a16:creationId xmlns:a16="http://schemas.microsoft.com/office/drawing/2014/main" id="{2DE84FB8-E7C2-F2D3-DA4C-7A4C204444FC}"/>
              </a:ext>
            </a:extLst>
          </p:cNvPr>
          <p:cNvSpPr/>
          <p:nvPr/>
        </p:nvSpPr>
        <p:spPr>
          <a:xfrm>
            <a:off x="653934" y="3838704"/>
            <a:ext cx="419581" cy="419581"/>
          </a:xfrm>
          <a:prstGeom prst="ellipse">
            <a:avLst/>
          </a:prstGeom>
          <a:solidFill>
            <a:srgbClr val="C4D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椭圆 9">
            <a:extLst>
              <a:ext uri="{FF2B5EF4-FFF2-40B4-BE49-F238E27FC236}">
                <a16:creationId xmlns:a16="http://schemas.microsoft.com/office/drawing/2014/main" id="{3986AB6F-10B7-916F-80EC-A841E0E38295}"/>
              </a:ext>
            </a:extLst>
          </p:cNvPr>
          <p:cNvSpPr/>
          <p:nvPr/>
        </p:nvSpPr>
        <p:spPr>
          <a:xfrm>
            <a:off x="633350" y="2329391"/>
            <a:ext cx="419581" cy="419581"/>
          </a:xfrm>
          <a:prstGeom prst="ellipse">
            <a:avLst/>
          </a:prstGeom>
          <a:solidFill>
            <a:srgbClr val="C4D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7" name="直接连接符 13">
            <a:extLst>
              <a:ext uri="{FF2B5EF4-FFF2-40B4-BE49-F238E27FC236}">
                <a16:creationId xmlns:a16="http://schemas.microsoft.com/office/drawing/2014/main" id="{76BC6B19-298C-5BCB-4817-6D36DB8FFF4D}"/>
              </a:ext>
            </a:extLst>
          </p:cNvPr>
          <p:cNvCxnSpPr>
            <a:cxnSpLocks/>
          </p:cNvCxnSpPr>
          <p:nvPr/>
        </p:nvCxnSpPr>
        <p:spPr>
          <a:xfrm>
            <a:off x="860327" y="1108964"/>
            <a:ext cx="0" cy="4673797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5">
            <a:extLst>
              <a:ext uri="{FF2B5EF4-FFF2-40B4-BE49-F238E27FC236}">
                <a16:creationId xmlns:a16="http://schemas.microsoft.com/office/drawing/2014/main" id="{3066022A-D199-944D-8341-F2CC42631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449" y="2923727"/>
            <a:ext cx="5167335" cy="3438207"/>
          </a:xfrm>
          <a:prstGeom prst="rect">
            <a:avLst/>
          </a:prstGeom>
        </p:spPr>
      </p:pic>
      <p:pic>
        <p:nvPicPr>
          <p:cNvPr id="8" name="圖片 4">
            <a:extLst>
              <a:ext uri="{FF2B5EF4-FFF2-40B4-BE49-F238E27FC236}">
                <a16:creationId xmlns:a16="http://schemas.microsoft.com/office/drawing/2014/main" id="{69713E2D-669D-5D50-4754-69A5D30AB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2369" y="376864"/>
            <a:ext cx="6714826" cy="34382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C9FB87-FB82-BCE6-5571-E3EC4DC7A60E}"/>
              </a:ext>
            </a:extLst>
          </p:cNvPr>
          <p:cNvSpPr txBox="1"/>
          <p:nvPr/>
        </p:nvSpPr>
        <p:spPr>
          <a:xfrm>
            <a:off x="1034813" y="553352"/>
            <a:ext cx="4456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u="sng" dirty="0"/>
              <a:t>展望花圃 四季之丘</a:t>
            </a:r>
            <a:endParaRPr lang="en-US" sz="3600" b="1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155729-0522-5F51-0AE8-48FD75B8F915}"/>
              </a:ext>
            </a:extLst>
          </p:cNvPr>
          <p:cNvSpPr txBox="1"/>
          <p:nvPr/>
        </p:nvSpPr>
        <p:spPr>
          <a:xfrm>
            <a:off x="1259324" y="1479665"/>
            <a:ext cx="36104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位於北海道上川郡美瑛町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i="0" dirty="0">
                <a:solidFill>
                  <a:srgbClr val="22222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搭乘</a:t>
            </a:r>
            <a:r>
              <a:rPr lang="en-US" altLang="zh-TW" sz="2000" i="0" dirty="0">
                <a:solidFill>
                  <a:srgbClr val="22222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JR</a:t>
            </a:r>
            <a:r>
              <a:rPr lang="zh-TW" altLang="en-US" sz="200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富良野線</a:t>
            </a:r>
            <a:r>
              <a:rPr lang="zh-TW" altLang="en-US" sz="2000" i="0" dirty="0">
                <a:solidFill>
                  <a:srgbClr val="22222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至「美瑛站」</a:t>
            </a:r>
            <a:endParaRPr lang="en-US" altLang="zh-TW" sz="2000" i="0" dirty="0">
              <a:solidFill>
                <a:srgbClr val="222222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門票：大學生以上</a:t>
            </a:r>
            <a:r>
              <a:rPr lang="en-US" altLang="zh-CN" sz="2000" dirty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110</a:t>
            </a:r>
            <a:r>
              <a:rPr lang="zh-CN" altLang="en-US" sz="2000" dirty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臺幣，高中生以下</a:t>
            </a:r>
            <a:r>
              <a:rPr lang="en-US" altLang="zh-CN" sz="2000" dirty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66</a:t>
            </a:r>
            <a:r>
              <a:rPr lang="zh-CN" altLang="en-US" sz="2000" dirty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臺幣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71E504-8241-4F3E-DC5E-893930F80E12}"/>
              </a:ext>
            </a:extLst>
          </p:cNvPr>
          <p:cNvSpPr txBox="1"/>
          <p:nvPr/>
        </p:nvSpPr>
        <p:spPr>
          <a:xfrm>
            <a:off x="7148946" y="4010001"/>
            <a:ext cx="46282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營業時間：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1-4</a:t>
            </a:r>
            <a:r>
              <a:rPr lang="zh-CN" altLang="en-US" sz="2000" dirty="0"/>
              <a:t>月：</a:t>
            </a:r>
            <a:r>
              <a:rPr lang="en-US" altLang="zh-CN" sz="2000" dirty="0"/>
              <a:t>9.10-17.00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5</a:t>
            </a:r>
            <a:r>
              <a:rPr lang="zh-CN" altLang="en-US" sz="2000" dirty="0"/>
              <a:t>月：</a:t>
            </a:r>
            <a:r>
              <a:rPr lang="en-US" altLang="zh-CN" sz="2000" dirty="0"/>
              <a:t>8.40-17.00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6-9</a:t>
            </a:r>
            <a:r>
              <a:rPr lang="zh-CN" altLang="en-US" sz="2000" dirty="0"/>
              <a:t>月：</a:t>
            </a:r>
            <a:r>
              <a:rPr lang="en-US" altLang="zh-CN" sz="2000" dirty="0"/>
              <a:t>8.40-17.30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10</a:t>
            </a:r>
            <a:r>
              <a:rPr lang="zh-CN" altLang="en-US" sz="2000" dirty="0"/>
              <a:t>月：</a:t>
            </a:r>
            <a:r>
              <a:rPr lang="en-US" altLang="zh-CN" sz="2000" dirty="0"/>
              <a:t>8.40-17.00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11-12</a:t>
            </a:r>
            <a:r>
              <a:rPr lang="zh-CN" altLang="en-US" sz="2000" dirty="0"/>
              <a:t>月：</a:t>
            </a:r>
            <a:r>
              <a:rPr lang="en-US" altLang="zh-CN" sz="2000" dirty="0"/>
              <a:t>9.10-16.30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45D09-537D-163B-827C-B0C692F70E69}"/>
              </a:ext>
            </a:extLst>
          </p:cNvPr>
          <p:cNvSpPr txBox="1"/>
          <p:nvPr/>
        </p:nvSpPr>
        <p:spPr>
          <a:xfrm>
            <a:off x="8837365" y="5923012"/>
            <a:ext cx="35620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綠季：</a:t>
            </a:r>
            <a:r>
              <a:rPr lang="en-US" altLang="zh-CN" sz="2000" dirty="0"/>
              <a:t>4</a:t>
            </a:r>
            <a:r>
              <a:rPr lang="zh-CN" altLang="en-US" sz="2000" dirty="0"/>
              <a:t>月末</a:t>
            </a:r>
            <a:r>
              <a:rPr lang="en-US" altLang="zh-CN" sz="2000" dirty="0"/>
              <a:t>-10</a:t>
            </a:r>
            <a:r>
              <a:rPr lang="zh-CN" altLang="en-US" sz="2000" dirty="0"/>
              <a:t>月末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冬季：</a:t>
            </a:r>
            <a:r>
              <a:rPr lang="en-US" altLang="zh-CN" sz="2000" dirty="0"/>
              <a:t>12</a:t>
            </a:r>
            <a:r>
              <a:rPr lang="zh-CN" altLang="en-US" sz="2000" dirty="0"/>
              <a:t>月初</a:t>
            </a:r>
            <a:r>
              <a:rPr lang="en-US" altLang="zh-CN" sz="2000" dirty="0"/>
              <a:t>-4</a:t>
            </a:r>
            <a:r>
              <a:rPr lang="zh-CN" altLang="en-US" sz="2000" dirty="0"/>
              <a:t>月初</a:t>
            </a:r>
            <a:endParaRPr lang="en-US" sz="2000" dirty="0"/>
          </a:p>
        </p:txBody>
      </p:sp>
      <p:pic>
        <p:nvPicPr>
          <p:cNvPr id="2050" name="Picture 2" descr="Shikisai no oka 3">
            <a:extLst>
              <a:ext uri="{FF2B5EF4-FFF2-40B4-BE49-F238E27FC236}">
                <a16:creationId xmlns:a16="http://schemas.microsoft.com/office/drawing/2014/main" id="{F2EFB823-A45A-F342-8B2F-4A3974E57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953" y="3295098"/>
            <a:ext cx="2361563" cy="157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9052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8">
            <a:extLst>
              <a:ext uri="{FF2B5EF4-FFF2-40B4-BE49-F238E27FC236}">
                <a16:creationId xmlns:a16="http://schemas.microsoft.com/office/drawing/2014/main" id="{D8897E81-8038-3488-9BCC-4156D478E6A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7189694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1F4939BE-6E79-1D56-60DA-EDD7A9F59765}"/>
              </a:ext>
            </a:extLst>
          </p:cNvPr>
          <p:cNvSpPr/>
          <p:nvPr/>
        </p:nvSpPr>
        <p:spPr>
          <a:xfrm>
            <a:off x="3429000" y="0"/>
            <a:ext cx="3429000" cy="3429000"/>
          </a:xfrm>
          <a:prstGeom prst="rect">
            <a:avLst/>
          </a:prstGeom>
          <a:solidFill>
            <a:srgbClr val="AAC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A3CC27B-A95A-DAC0-C35A-D63BD60AB3A0}"/>
              </a:ext>
            </a:extLst>
          </p:cNvPr>
          <p:cNvSpPr/>
          <p:nvPr/>
        </p:nvSpPr>
        <p:spPr>
          <a:xfrm>
            <a:off x="6858000" y="0"/>
            <a:ext cx="3429000" cy="3429000"/>
          </a:xfrm>
          <a:prstGeom prst="rect">
            <a:avLst/>
          </a:prstGeom>
          <a:solidFill>
            <a:srgbClr val="C4D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1C16B3D-A390-04D3-A3D7-21953C42CAE6}"/>
              </a:ext>
            </a:extLst>
          </p:cNvPr>
          <p:cNvSpPr/>
          <p:nvPr/>
        </p:nvSpPr>
        <p:spPr>
          <a:xfrm>
            <a:off x="10287000" y="0"/>
            <a:ext cx="1905000" cy="6858000"/>
          </a:xfrm>
          <a:prstGeom prst="rect">
            <a:avLst/>
          </a:prstGeom>
          <a:solidFill>
            <a:srgbClr val="FBD77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矩形 7">
            <a:extLst>
              <a:ext uri="{FF2B5EF4-FFF2-40B4-BE49-F238E27FC236}">
                <a16:creationId xmlns:a16="http://schemas.microsoft.com/office/drawing/2014/main" id="{D3B29A8B-C26A-9EBC-7ED8-3D6DF6678ED5}"/>
              </a:ext>
            </a:extLst>
          </p:cNvPr>
          <p:cNvSpPr/>
          <p:nvPr/>
        </p:nvSpPr>
        <p:spPr>
          <a:xfrm>
            <a:off x="6858000" y="3429000"/>
            <a:ext cx="3429000" cy="3429000"/>
          </a:xfrm>
          <a:prstGeom prst="rect">
            <a:avLst/>
          </a:prstGeom>
          <a:solidFill>
            <a:srgbClr val="AAC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7" name="组合 20">
            <a:extLst>
              <a:ext uri="{FF2B5EF4-FFF2-40B4-BE49-F238E27FC236}">
                <a16:creationId xmlns:a16="http://schemas.microsoft.com/office/drawing/2014/main" id="{42C0509E-452D-20CD-ABEE-070C09E5225F}"/>
              </a:ext>
            </a:extLst>
          </p:cNvPr>
          <p:cNvGrpSpPr/>
          <p:nvPr/>
        </p:nvGrpSpPr>
        <p:grpSpPr>
          <a:xfrm rot="16200000" flipH="1">
            <a:off x="10346385" y="719750"/>
            <a:ext cx="774914" cy="200259"/>
            <a:chOff x="852408" y="3745351"/>
            <a:chExt cx="1379350" cy="356462"/>
          </a:xfrm>
        </p:grpSpPr>
        <p:sp>
          <p:nvSpPr>
            <p:cNvPr id="8" name="椭圆 21">
              <a:extLst>
                <a:ext uri="{FF2B5EF4-FFF2-40B4-BE49-F238E27FC236}">
                  <a16:creationId xmlns:a16="http://schemas.microsoft.com/office/drawing/2014/main" id="{4F7E29DE-4767-2262-2B21-9EA1F6E900BA}"/>
                </a:ext>
              </a:extLst>
            </p:cNvPr>
            <p:cNvSpPr/>
            <p:nvPr/>
          </p:nvSpPr>
          <p:spPr>
            <a:xfrm>
              <a:off x="852408" y="3745351"/>
              <a:ext cx="356462" cy="35646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22">
              <a:extLst>
                <a:ext uri="{FF2B5EF4-FFF2-40B4-BE49-F238E27FC236}">
                  <a16:creationId xmlns:a16="http://schemas.microsoft.com/office/drawing/2014/main" id="{39BD71E0-F0CC-B3F4-C78D-5BACE7A90AFB}"/>
                </a:ext>
              </a:extLst>
            </p:cNvPr>
            <p:cNvSpPr/>
            <p:nvPr/>
          </p:nvSpPr>
          <p:spPr>
            <a:xfrm>
              <a:off x="1363852" y="3745351"/>
              <a:ext cx="356462" cy="35646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23">
              <a:extLst>
                <a:ext uri="{FF2B5EF4-FFF2-40B4-BE49-F238E27FC236}">
                  <a16:creationId xmlns:a16="http://schemas.microsoft.com/office/drawing/2014/main" id="{09035F03-7FA8-ED14-CB9B-E57945D52B8E}"/>
                </a:ext>
              </a:extLst>
            </p:cNvPr>
            <p:cNvSpPr/>
            <p:nvPr/>
          </p:nvSpPr>
          <p:spPr>
            <a:xfrm>
              <a:off x="1875296" y="3745351"/>
              <a:ext cx="356462" cy="35646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1" name="组合 24">
            <a:extLst>
              <a:ext uri="{FF2B5EF4-FFF2-40B4-BE49-F238E27FC236}">
                <a16:creationId xmlns:a16="http://schemas.microsoft.com/office/drawing/2014/main" id="{6D4CE404-ABD1-C7C0-BDE5-99B7ED7CED99}"/>
              </a:ext>
            </a:extLst>
          </p:cNvPr>
          <p:cNvGrpSpPr/>
          <p:nvPr/>
        </p:nvGrpSpPr>
        <p:grpSpPr>
          <a:xfrm rot="16200000" flipH="1">
            <a:off x="11127170" y="5797146"/>
            <a:ext cx="1381011" cy="356891"/>
            <a:chOff x="852408" y="3745351"/>
            <a:chExt cx="1379350" cy="356462"/>
          </a:xfrm>
        </p:grpSpPr>
        <p:sp>
          <p:nvSpPr>
            <p:cNvPr id="12" name="椭圆 25">
              <a:extLst>
                <a:ext uri="{FF2B5EF4-FFF2-40B4-BE49-F238E27FC236}">
                  <a16:creationId xmlns:a16="http://schemas.microsoft.com/office/drawing/2014/main" id="{334F7B56-39C6-F306-88A5-297C4E0F11F9}"/>
                </a:ext>
              </a:extLst>
            </p:cNvPr>
            <p:cNvSpPr/>
            <p:nvPr/>
          </p:nvSpPr>
          <p:spPr>
            <a:xfrm>
              <a:off x="852408" y="3745351"/>
              <a:ext cx="356462" cy="35646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椭圆 26">
              <a:extLst>
                <a:ext uri="{FF2B5EF4-FFF2-40B4-BE49-F238E27FC236}">
                  <a16:creationId xmlns:a16="http://schemas.microsoft.com/office/drawing/2014/main" id="{3D1881A4-4E8D-0F2E-E35F-271D86C29437}"/>
                </a:ext>
              </a:extLst>
            </p:cNvPr>
            <p:cNvSpPr/>
            <p:nvPr/>
          </p:nvSpPr>
          <p:spPr>
            <a:xfrm>
              <a:off x="1363852" y="3745351"/>
              <a:ext cx="356462" cy="35646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椭圆 27">
              <a:extLst>
                <a:ext uri="{FF2B5EF4-FFF2-40B4-BE49-F238E27FC236}">
                  <a16:creationId xmlns:a16="http://schemas.microsoft.com/office/drawing/2014/main" id="{7A8DA7DC-04D7-62F0-705B-8956ECE2F164}"/>
                </a:ext>
              </a:extLst>
            </p:cNvPr>
            <p:cNvSpPr/>
            <p:nvPr/>
          </p:nvSpPr>
          <p:spPr>
            <a:xfrm>
              <a:off x="1875296" y="3745351"/>
              <a:ext cx="356462" cy="35646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5" name="圖片 5">
            <a:extLst>
              <a:ext uri="{FF2B5EF4-FFF2-40B4-BE49-F238E27FC236}">
                <a16:creationId xmlns:a16="http://schemas.microsoft.com/office/drawing/2014/main" id="{EF651DF1-4681-D5D7-83E4-379D6110CD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9" t="52455" r="5291" b="4528"/>
          <a:stretch/>
        </p:blipFill>
        <p:spPr>
          <a:xfrm>
            <a:off x="5104015" y="5075827"/>
            <a:ext cx="6135485" cy="1550191"/>
          </a:xfrm>
          <a:prstGeom prst="rect">
            <a:avLst/>
          </a:prstGeom>
        </p:spPr>
      </p:pic>
      <p:pic>
        <p:nvPicPr>
          <p:cNvPr id="17" name="圖片 11">
            <a:extLst>
              <a:ext uri="{FF2B5EF4-FFF2-40B4-BE49-F238E27FC236}">
                <a16:creationId xmlns:a16="http://schemas.microsoft.com/office/drawing/2014/main" id="{A491C614-A0D4-B8C4-2040-43670DEF8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850" y="2813959"/>
            <a:ext cx="3633435" cy="3340078"/>
          </a:xfrm>
          <a:prstGeom prst="rect">
            <a:avLst/>
          </a:prstGeom>
        </p:spPr>
      </p:pic>
      <p:pic>
        <p:nvPicPr>
          <p:cNvPr id="16" name="圖片 4">
            <a:extLst>
              <a:ext uri="{FF2B5EF4-FFF2-40B4-BE49-F238E27FC236}">
                <a16:creationId xmlns:a16="http://schemas.microsoft.com/office/drawing/2014/main" id="{FDF576E6-D491-5551-2280-D3267A9428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4070" y="359458"/>
            <a:ext cx="3109229" cy="30254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87307B1-E4A6-BA23-2EB8-485B2FACA0DF}"/>
              </a:ext>
            </a:extLst>
          </p:cNvPr>
          <p:cNvSpPr txBox="1"/>
          <p:nvPr/>
        </p:nvSpPr>
        <p:spPr>
          <a:xfrm>
            <a:off x="5666510" y="1456227"/>
            <a:ext cx="6662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園内設施（需付費）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NOROCCO</a:t>
            </a:r>
            <a:r>
              <a:rPr lang="zh-CN" altLang="en-US" sz="2400" dirty="0"/>
              <a:t>號觀光車，游園車，蹦蹦車（綠季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19" name="chenying0907 109">
            <a:extLst>
              <a:ext uri="{FF2B5EF4-FFF2-40B4-BE49-F238E27FC236}">
                <a16:creationId xmlns:a16="http://schemas.microsoft.com/office/drawing/2014/main" id="{765F8023-B885-64CB-306F-25D528C079F6}"/>
              </a:ext>
            </a:extLst>
          </p:cNvPr>
          <p:cNvSpPr/>
          <p:nvPr/>
        </p:nvSpPr>
        <p:spPr>
          <a:xfrm>
            <a:off x="5072364" y="4235487"/>
            <a:ext cx="490876" cy="553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4" h="21252" extrusionOk="0">
                <a:moveTo>
                  <a:pt x="0" y="11486"/>
                </a:moveTo>
                <a:cubicBezTo>
                  <a:pt x="6297" y="11810"/>
                  <a:pt x="8452" y="9094"/>
                  <a:pt x="10432" y="6445"/>
                </a:cubicBezTo>
                <a:cubicBezTo>
                  <a:pt x="11413" y="5133"/>
                  <a:pt x="12361" y="62"/>
                  <a:pt x="14424" y="1"/>
                </a:cubicBezTo>
                <a:cubicBezTo>
                  <a:pt x="15769" y="-39"/>
                  <a:pt x="16223" y="2237"/>
                  <a:pt x="16082" y="3272"/>
                </a:cubicBezTo>
                <a:cubicBezTo>
                  <a:pt x="15861" y="4889"/>
                  <a:pt x="14041" y="6135"/>
                  <a:pt x="14194" y="7965"/>
                </a:cubicBezTo>
                <a:cubicBezTo>
                  <a:pt x="14390" y="10301"/>
                  <a:pt x="17861" y="9673"/>
                  <a:pt x="19260" y="10227"/>
                </a:cubicBezTo>
                <a:cubicBezTo>
                  <a:pt x="19766" y="10428"/>
                  <a:pt x="21231" y="11033"/>
                  <a:pt x="21376" y="11673"/>
                </a:cubicBezTo>
                <a:cubicBezTo>
                  <a:pt x="21570" y="12535"/>
                  <a:pt x="20193" y="13225"/>
                  <a:pt x="19575" y="13518"/>
                </a:cubicBezTo>
                <a:cubicBezTo>
                  <a:pt x="20100" y="13794"/>
                  <a:pt x="21600" y="14815"/>
                  <a:pt x="21175" y="15661"/>
                </a:cubicBezTo>
                <a:cubicBezTo>
                  <a:pt x="20946" y="16116"/>
                  <a:pt x="20069" y="16279"/>
                  <a:pt x="19912" y="16721"/>
                </a:cubicBezTo>
                <a:cubicBezTo>
                  <a:pt x="19755" y="17170"/>
                  <a:pt x="20477" y="17215"/>
                  <a:pt x="20793" y="17467"/>
                </a:cubicBezTo>
                <a:cubicBezTo>
                  <a:pt x="21207" y="17798"/>
                  <a:pt x="21392" y="18222"/>
                  <a:pt x="21094" y="18674"/>
                </a:cubicBezTo>
                <a:cubicBezTo>
                  <a:pt x="20996" y="18822"/>
                  <a:pt x="20711" y="18995"/>
                  <a:pt x="20448" y="19175"/>
                </a:cubicBezTo>
                <a:cubicBezTo>
                  <a:pt x="20191" y="19349"/>
                  <a:pt x="19956" y="19529"/>
                  <a:pt x="19937" y="19697"/>
                </a:cubicBezTo>
                <a:cubicBezTo>
                  <a:pt x="19902" y="20016"/>
                  <a:pt x="20352" y="20019"/>
                  <a:pt x="20495" y="20232"/>
                </a:cubicBezTo>
                <a:cubicBezTo>
                  <a:pt x="21389" y="21561"/>
                  <a:pt x="18668" y="21213"/>
                  <a:pt x="18243" y="21207"/>
                </a:cubicBezTo>
                <a:cubicBezTo>
                  <a:pt x="15548" y="21174"/>
                  <a:pt x="12492" y="21415"/>
                  <a:pt x="9278" y="20028"/>
                </a:cubicBezTo>
                <a:cubicBezTo>
                  <a:pt x="6757" y="18941"/>
                  <a:pt x="4040" y="19440"/>
                  <a:pt x="1192" y="19163"/>
                </a:cubicBezTo>
              </a:path>
            </a:pathLst>
          </a:custGeom>
          <a:solidFill>
            <a:srgbClr val="F3D421"/>
          </a:solidFill>
          <a:ln w="38100">
            <a:solidFill>
              <a:schemeClr val="tx1">
                <a:lumMod val="85000"/>
                <a:lumOff val="15000"/>
              </a:schemeClr>
            </a:solidFill>
            <a:miter lim="400000"/>
          </a:ln>
        </p:spPr>
        <p:txBody>
          <a:bodyPr lIns="38088" tIns="38088" rIns="38088" bIns="38088" anchor="ctr"/>
          <a:lstStyle/>
          <a:p>
            <a:pPr defTabSz="457051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 sz="3999" dirty="0">
              <a:solidFill>
                <a:srgbClr val="FFFFFF"/>
              </a:solidFill>
              <a:effectLst>
                <a:outerShdw blurRad="38100" dist="12700" dir="540000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6ADBEB-3182-09A7-EF1E-15078E11FA6D}"/>
              </a:ext>
            </a:extLst>
          </p:cNvPr>
          <p:cNvSpPr txBox="1"/>
          <p:nvPr/>
        </p:nvSpPr>
        <p:spPr>
          <a:xfrm>
            <a:off x="5638827" y="4193055"/>
            <a:ext cx="5219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自駕蹦蹦車無法在花園內行駛，而是在白樺林專屬路線</a:t>
            </a:r>
            <a:r>
              <a:rPr lang="en-US" altLang="zh-TW" sz="2400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zh-TW" altLang="en-US" sz="2400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約</a:t>
            </a:r>
            <a:r>
              <a:rPr lang="en-US" altLang="zh-TW" sz="2400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1</a:t>
            </a:r>
            <a:r>
              <a:rPr lang="zh-TW" altLang="en-US" sz="2400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公里</a:t>
            </a:r>
            <a:r>
              <a:rPr lang="en-US" altLang="zh-TW" sz="2400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)</a:t>
            </a:r>
            <a:r>
              <a:rPr lang="zh-TW" altLang="en-US" sz="2400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中行駛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58396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3">
            <a:extLst>
              <a:ext uri="{FF2B5EF4-FFF2-40B4-BE49-F238E27FC236}">
                <a16:creationId xmlns:a16="http://schemas.microsoft.com/office/drawing/2014/main" id="{AE21A336-4D0E-15EE-4E22-CB0EFF7A85BF}"/>
              </a:ext>
            </a:extLst>
          </p:cNvPr>
          <p:cNvSpPr/>
          <p:nvPr/>
        </p:nvSpPr>
        <p:spPr>
          <a:xfrm>
            <a:off x="3429000" y="3418543"/>
            <a:ext cx="3429000" cy="3429000"/>
          </a:xfrm>
          <a:prstGeom prst="rect">
            <a:avLst/>
          </a:prstGeom>
          <a:solidFill>
            <a:srgbClr val="C4D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3">
            <a:extLst>
              <a:ext uri="{FF2B5EF4-FFF2-40B4-BE49-F238E27FC236}">
                <a16:creationId xmlns:a16="http://schemas.microsoft.com/office/drawing/2014/main" id="{E1F1B443-40DF-5AED-0167-0177FA265C62}"/>
              </a:ext>
            </a:extLst>
          </p:cNvPr>
          <p:cNvSpPr/>
          <p:nvPr/>
        </p:nvSpPr>
        <p:spPr>
          <a:xfrm>
            <a:off x="6858000" y="0"/>
            <a:ext cx="3429000" cy="3429000"/>
          </a:xfrm>
          <a:prstGeom prst="rect">
            <a:avLst/>
          </a:prstGeom>
          <a:solidFill>
            <a:srgbClr val="C4D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8">
            <a:extLst>
              <a:ext uri="{FF2B5EF4-FFF2-40B4-BE49-F238E27FC236}">
                <a16:creationId xmlns:a16="http://schemas.microsoft.com/office/drawing/2014/main" id="{5B006A4A-F0DC-1BCB-9EA7-FB52686155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7189694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8" name="圖片 8">
            <a:extLst>
              <a:ext uri="{FF2B5EF4-FFF2-40B4-BE49-F238E27FC236}">
                <a16:creationId xmlns:a16="http://schemas.microsoft.com/office/drawing/2014/main" id="{FA9FE217-699F-2C50-8451-D3D5484526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23" t="4308" r="7316" b="-1187"/>
          <a:stretch/>
        </p:blipFill>
        <p:spPr>
          <a:xfrm>
            <a:off x="820988" y="1844890"/>
            <a:ext cx="4519807" cy="43288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圖片 4">
            <a:extLst>
              <a:ext uri="{FF2B5EF4-FFF2-40B4-BE49-F238E27FC236}">
                <a16:creationId xmlns:a16="http://schemas.microsoft.com/office/drawing/2014/main" id="{F8E36617-B205-7ED8-99E7-E984BF212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205" y="1844890"/>
            <a:ext cx="4519807" cy="43288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82587849-2CEA-85EC-5E48-880839DBC2BA}"/>
              </a:ext>
            </a:extLst>
          </p:cNvPr>
          <p:cNvCxnSpPr>
            <a:cxnSpLocks/>
          </p:cNvCxnSpPr>
          <p:nvPr/>
        </p:nvCxnSpPr>
        <p:spPr>
          <a:xfrm flipV="1">
            <a:off x="2143631" y="1301435"/>
            <a:ext cx="1051560" cy="543455"/>
          </a:xfrm>
          <a:prstGeom prst="curvedConnector3">
            <a:avLst>
              <a:gd name="adj1" fmla="val -54348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9527986-193A-9E65-D109-E40B8C668D6B}"/>
              </a:ext>
            </a:extLst>
          </p:cNvPr>
          <p:cNvSpPr txBox="1"/>
          <p:nvPr/>
        </p:nvSpPr>
        <p:spPr>
          <a:xfrm>
            <a:off x="3279836" y="794853"/>
            <a:ext cx="266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春天會綻放出愛心形的櫻花樹</a:t>
            </a:r>
            <a:endParaRPr lang="en-US" sz="2400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51CE623B-26A0-F129-EC90-86D9417F35AA}"/>
              </a:ext>
            </a:extLst>
          </p:cNvPr>
          <p:cNvCxnSpPr>
            <a:cxnSpLocks/>
          </p:cNvCxnSpPr>
          <p:nvPr/>
        </p:nvCxnSpPr>
        <p:spPr>
          <a:xfrm rot="10800000">
            <a:off x="8769795" y="1374502"/>
            <a:ext cx="1432560" cy="679995"/>
          </a:xfrm>
          <a:prstGeom prst="curvedConnector3">
            <a:avLst>
              <a:gd name="adj1" fmla="val -5372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8F5D35A-52B0-005F-5A66-2C2D4A5C5981}"/>
              </a:ext>
            </a:extLst>
          </p:cNvPr>
          <p:cNvSpPr txBox="1"/>
          <p:nvPr/>
        </p:nvSpPr>
        <p:spPr>
          <a:xfrm>
            <a:off x="6377618" y="894342"/>
            <a:ext cx="29111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薰衣草在</a:t>
            </a:r>
            <a:r>
              <a:rPr lang="en-US" altLang="zh-CN" sz="2400" dirty="0"/>
              <a:t>7</a:t>
            </a:r>
            <a:r>
              <a:rPr lang="zh-CN" altLang="en-US" sz="2400" dirty="0"/>
              <a:t>月中</a:t>
            </a:r>
            <a:r>
              <a:rPr lang="en-US" altLang="zh-CN" sz="2400" dirty="0"/>
              <a:t>-8</a:t>
            </a:r>
            <a:r>
              <a:rPr lang="zh-CN" altLang="en-US" sz="2400" dirty="0"/>
              <a:t>月初是最好看的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9803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8">
            <a:extLst>
              <a:ext uri="{FF2B5EF4-FFF2-40B4-BE49-F238E27FC236}">
                <a16:creationId xmlns:a16="http://schemas.microsoft.com/office/drawing/2014/main" id="{156914AF-61C9-7027-3C90-F0E63A351D33}"/>
              </a:ext>
            </a:extLst>
          </p:cNvPr>
          <p:cNvSpPr/>
          <p:nvPr/>
        </p:nvSpPr>
        <p:spPr>
          <a:xfrm>
            <a:off x="0" y="0"/>
            <a:ext cx="12192000" cy="7189694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8" name="圖片 5">
            <a:extLst>
              <a:ext uri="{FF2B5EF4-FFF2-40B4-BE49-F238E27FC236}">
                <a16:creationId xmlns:a16="http://schemas.microsoft.com/office/drawing/2014/main" id="{6F01FAF9-3EC0-A85F-802C-DB5090C53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769" y="4382928"/>
            <a:ext cx="3495744" cy="2122416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262D5398-3824-01EC-5F3A-E1296377596E}"/>
              </a:ext>
            </a:extLst>
          </p:cNvPr>
          <p:cNvSpPr txBox="1">
            <a:spLocks/>
          </p:cNvSpPr>
          <p:nvPr/>
        </p:nvSpPr>
        <p:spPr>
          <a:xfrm>
            <a:off x="568037" y="656071"/>
            <a:ext cx="466648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800" b="1" dirty="0">
                <a:latin typeface="+mn-lt"/>
              </a:rPr>
              <a:t>冬天的四季之丘</a:t>
            </a:r>
          </a:p>
        </p:txBody>
      </p:sp>
      <p:pic>
        <p:nvPicPr>
          <p:cNvPr id="4" name="圖片 9">
            <a:extLst>
              <a:ext uri="{FF2B5EF4-FFF2-40B4-BE49-F238E27FC236}">
                <a16:creationId xmlns:a16="http://schemas.microsoft.com/office/drawing/2014/main" id="{C1B19A2A-264E-1C43-DCEF-343056DC3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192" y="2238668"/>
            <a:ext cx="3655534" cy="240541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F103151-1A76-6321-BDF3-454D24614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037" y="2384116"/>
            <a:ext cx="3019425" cy="4152900"/>
          </a:xfrm>
          <a:prstGeom prst="rect">
            <a:avLst/>
          </a:prstGeo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0929964E-E1A0-1F71-1D72-6E62E3D6018D}"/>
              </a:ext>
            </a:extLst>
          </p:cNvPr>
          <p:cNvSpPr txBox="1">
            <a:spLocks/>
          </p:cNvSpPr>
          <p:nvPr/>
        </p:nvSpPr>
        <p:spPr>
          <a:xfrm>
            <a:off x="3946232" y="4905246"/>
            <a:ext cx="5783620" cy="19899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solidFill>
                  <a:srgbClr val="000000"/>
                </a:solidFill>
                <a:latin typeface="-apple-system"/>
              </a:rPr>
              <a:t>12</a:t>
            </a:r>
            <a:r>
              <a:rPr lang="zh-TW" altLang="en-US" dirty="0">
                <a:solidFill>
                  <a:srgbClr val="000000"/>
                </a:solidFill>
                <a:latin typeface="-apple-system"/>
              </a:rPr>
              <a:t>月至</a:t>
            </a:r>
            <a:r>
              <a:rPr lang="en-US" altLang="zh-TW" dirty="0">
                <a:solidFill>
                  <a:srgbClr val="000000"/>
                </a:solidFill>
                <a:latin typeface="-apple-system"/>
              </a:rPr>
              <a:t>3</a:t>
            </a:r>
            <a:r>
              <a:rPr lang="zh-TW" altLang="en-US" dirty="0">
                <a:solidFill>
                  <a:srgbClr val="000000"/>
                </a:solidFill>
                <a:latin typeface="-apple-system"/>
              </a:rPr>
              <a:t>月</a:t>
            </a:r>
            <a:endParaRPr lang="en-US" altLang="zh-TW" dirty="0">
              <a:solidFill>
                <a:srgbClr val="000000"/>
              </a:solidFill>
              <a:latin typeface="-apple-system"/>
            </a:endParaRPr>
          </a:p>
          <a:p>
            <a:r>
              <a:rPr lang="zh-TW" altLang="en-US" dirty="0"/>
              <a:t>園內設施</a:t>
            </a:r>
            <a:r>
              <a:rPr lang="en-US" altLang="zh-TW" dirty="0"/>
              <a:t>(</a:t>
            </a:r>
            <a:r>
              <a:rPr lang="zh-TW" altLang="en-US" dirty="0"/>
              <a:t>須付費</a:t>
            </a:r>
            <a:r>
              <a:rPr lang="en-US" altLang="zh-TW" dirty="0"/>
              <a:t>)</a:t>
            </a:r>
            <a:endParaRPr lang="en-US" altLang="zh-TW" dirty="0">
              <a:solidFill>
                <a:srgbClr val="000000"/>
              </a:solidFill>
              <a:latin typeface="-apple-system"/>
            </a:endParaRPr>
          </a:p>
          <a:p>
            <a:r>
              <a:rPr lang="zh-TW" altLang="en-US" dirty="0">
                <a:solidFill>
                  <a:srgbClr val="000000"/>
                </a:solidFill>
                <a:latin typeface="-apple-system"/>
              </a:rPr>
              <a:t>雪上摩托車、雪地泛舟、雪橇</a:t>
            </a:r>
            <a:endParaRPr lang="en-US" altLang="zh-TW" dirty="0">
              <a:solidFill>
                <a:srgbClr val="000000"/>
              </a:solidFill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endParaRPr lang="zh-TW" altLang="en-US" dirty="0"/>
          </a:p>
        </p:txBody>
      </p:sp>
      <p:pic>
        <p:nvPicPr>
          <p:cNvPr id="7" name="圖片 11">
            <a:extLst>
              <a:ext uri="{FF2B5EF4-FFF2-40B4-BE49-F238E27FC236}">
                <a16:creationId xmlns:a16="http://schemas.microsoft.com/office/drawing/2014/main" id="{A232CF40-5132-E0FB-1D03-D739BA1AAC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99" b="-1"/>
          <a:stretch/>
        </p:blipFill>
        <p:spPr>
          <a:xfrm>
            <a:off x="7242996" y="407483"/>
            <a:ext cx="4380967" cy="245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63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1032</Words>
  <Application>Microsoft Office PowerPoint</Application>
  <PresentationFormat>Widescreen</PresentationFormat>
  <Paragraphs>100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-apple-system</vt:lpstr>
      <vt:lpstr>Calibri (Body)</vt:lpstr>
      <vt:lpstr>Helvetica Neue</vt:lpstr>
      <vt:lpstr>微軟正黑體</vt:lpstr>
      <vt:lpstr>PMingLiU</vt:lpstr>
      <vt:lpstr>思源黑体</vt:lpstr>
      <vt:lpstr>Arial</vt:lpstr>
      <vt:lpstr>Arial Black</vt:lpstr>
      <vt:lpstr>Calibri</vt:lpstr>
      <vt:lpstr>Calibri Light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潘雯蕙</dc:creator>
  <cp:lastModifiedBy>潘雯蕙</cp:lastModifiedBy>
  <cp:revision>1</cp:revision>
  <dcterms:created xsi:type="dcterms:W3CDTF">2023-06-05T14:25:22Z</dcterms:created>
  <dcterms:modified xsi:type="dcterms:W3CDTF">2023-06-05T18:34:53Z</dcterms:modified>
</cp:coreProperties>
</file>